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82" y="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17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93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6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0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8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7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7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B87A1-F7D5-46BB-8F2F-E624D3C6A6E0}" type="datetimeFigureOut">
              <a:rPr lang="en-US" smtClean="0"/>
              <a:t>4/22/2015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391A7-8EB8-4F6A-88AB-9E79752CE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5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35" r="2841"/>
          <a:stretch>
            <a:fillRect/>
          </a:stretch>
        </p:blipFill>
        <p:spPr bwMode="auto">
          <a:xfrm>
            <a:off x="1423851" y="0"/>
            <a:ext cx="9718766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384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Xinhua.Jia</dc:creator>
  <cp:lastModifiedBy>Xinhua.Jia</cp:lastModifiedBy>
  <cp:revision>1</cp:revision>
  <dcterms:created xsi:type="dcterms:W3CDTF">2015-04-22T14:09:22Z</dcterms:created>
  <dcterms:modified xsi:type="dcterms:W3CDTF">2015-04-22T14:09:31Z</dcterms:modified>
</cp:coreProperties>
</file>