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40" d="100"/>
          <a:sy n="40" d="100"/>
        </p:scale>
        <p:origin x="787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4A9-2C50-46AC-89A6-CA52F7B4EB4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BDA-B080-459D-8827-1C4EC07F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0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4A9-2C50-46AC-89A6-CA52F7B4EB4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BDA-B080-459D-8827-1C4EC07F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5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4A9-2C50-46AC-89A6-CA52F7B4EB4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BDA-B080-459D-8827-1C4EC07F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0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4A9-2C50-46AC-89A6-CA52F7B4EB4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BDA-B080-459D-8827-1C4EC07F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8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4A9-2C50-46AC-89A6-CA52F7B4EB4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BDA-B080-459D-8827-1C4EC07F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4A9-2C50-46AC-89A6-CA52F7B4EB4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BDA-B080-459D-8827-1C4EC07F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4A9-2C50-46AC-89A6-CA52F7B4EB4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BDA-B080-459D-8827-1C4EC07F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4A9-2C50-46AC-89A6-CA52F7B4EB4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BDA-B080-459D-8827-1C4EC07F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0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4A9-2C50-46AC-89A6-CA52F7B4EB4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BDA-B080-459D-8827-1C4EC07F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45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4A9-2C50-46AC-89A6-CA52F7B4EB4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BDA-B080-459D-8827-1C4EC07F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0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4A9-2C50-46AC-89A6-CA52F7B4EB4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BDA-B080-459D-8827-1C4EC07F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9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074A9-2C50-46AC-89A6-CA52F7B4EB4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79BDA-B080-459D-8827-1C4EC07F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7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/>
          <a:srcRect l="14231" t="35835" r="21538" b="13931"/>
          <a:stretch/>
        </p:blipFill>
        <p:spPr bwMode="auto">
          <a:xfrm>
            <a:off x="1257300" y="0"/>
            <a:ext cx="9563100" cy="67055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2017659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Xinhua.Jia</dc:creator>
  <cp:lastModifiedBy>Xinhua.Jia</cp:lastModifiedBy>
  <cp:revision>1</cp:revision>
  <dcterms:created xsi:type="dcterms:W3CDTF">2015-04-22T14:13:51Z</dcterms:created>
  <dcterms:modified xsi:type="dcterms:W3CDTF">2015-04-22T14:13:57Z</dcterms:modified>
</cp:coreProperties>
</file>