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78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8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0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3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1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1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76A49-150D-482D-9B12-34A831C6BD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C46AA-D0D9-4846-96BA-89E0A85E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7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5765" t="24382" r="10716" b="17314"/>
          <a:stretch/>
        </p:blipFill>
        <p:spPr bwMode="auto">
          <a:xfrm>
            <a:off x="1435101" y="0"/>
            <a:ext cx="92075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73435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Xinhua.Jia</dc:creator>
  <cp:lastModifiedBy>Xinhua.Jia</cp:lastModifiedBy>
  <cp:revision>1</cp:revision>
  <dcterms:created xsi:type="dcterms:W3CDTF">2015-04-30T14:57:23Z</dcterms:created>
  <dcterms:modified xsi:type="dcterms:W3CDTF">2015-04-30T14:57:44Z</dcterms:modified>
</cp:coreProperties>
</file>