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3" autoAdjust="0"/>
    <p:restoredTop sz="94660"/>
  </p:normalViewPr>
  <p:slideViewPr>
    <p:cSldViewPr snapToGrid="0">
      <p:cViewPr varScale="1">
        <p:scale>
          <a:sx n="88" d="100"/>
          <a:sy n="88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835C3-EB5E-4426-A222-CF5556515905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FE13-CD52-4248-97BF-9910F74D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5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835C3-EB5E-4426-A222-CF5556515905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FE13-CD52-4248-97BF-9910F74D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94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835C3-EB5E-4426-A222-CF5556515905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FE13-CD52-4248-97BF-9910F74D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835C3-EB5E-4426-A222-CF5556515905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FE13-CD52-4248-97BF-9910F74D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57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835C3-EB5E-4426-A222-CF5556515905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FE13-CD52-4248-97BF-9910F74D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46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835C3-EB5E-4426-A222-CF5556515905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FE13-CD52-4248-97BF-9910F74D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29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835C3-EB5E-4426-A222-CF5556515905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FE13-CD52-4248-97BF-9910F74D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32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835C3-EB5E-4426-A222-CF5556515905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FE13-CD52-4248-97BF-9910F74D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59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835C3-EB5E-4426-A222-CF5556515905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FE13-CD52-4248-97BF-9910F74D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83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835C3-EB5E-4426-A222-CF5556515905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FE13-CD52-4248-97BF-9910F74D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60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835C3-EB5E-4426-A222-CF5556515905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FE13-CD52-4248-97BF-9910F74D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73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835C3-EB5E-4426-A222-CF5556515905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BFE13-CD52-4248-97BF-9910F74D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22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41" y="0"/>
            <a:ext cx="51435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4073" y="1132609"/>
            <a:ext cx="231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BG358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235" y="0"/>
            <a:ext cx="5559137" cy="4169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20445" y="4478482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406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36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736"/>
            <a:ext cx="3740727" cy="37407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4736" y="384464"/>
            <a:ext cx="3127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Dinorado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27" y="1870363"/>
            <a:ext cx="3670589" cy="48941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856" y="48058"/>
            <a:ext cx="4859480" cy="364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61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572" y="1631373"/>
            <a:ext cx="3670589" cy="52266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736"/>
            <a:ext cx="3562350" cy="5226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4660" y="446355"/>
            <a:ext cx="221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Attakary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104" y="0"/>
            <a:ext cx="4075835" cy="5226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556" y="2857500"/>
            <a:ext cx="40005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85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640" y="259773"/>
            <a:ext cx="4017727" cy="5356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58188" y="1226128"/>
            <a:ext cx="2452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South River Duborskian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60" y="3771901"/>
            <a:ext cx="4417918" cy="29488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778"/>
            <a:ext cx="4810991" cy="360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8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114" y="0"/>
            <a:ext cx="5143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" y="519545"/>
            <a:ext cx="223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HD502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82" y="2009343"/>
            <a:ext cx="4954731" cy="37160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56964" y="1525093"/>
            <a:ext cx="2826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Jasmine</a:t>
            </a:r>
          </a:p>
        </p:txBody>
      </p:sp>
    </p:spTree>
    <p:extLst>
      <p:ext uri="{BB962C8B-B14F-4D97-AF65-F5344CB8AC3E}">
        <p14:creationId xmlns:p14="http://schemas.microsoft.com/office/powerpoint/2010/main" val="3412650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</Words>
  <Application>Microsoft Office PowerPoint</Application>
  <PresentationFormat>Widescreen</PresentationFormat>
  <Paragraphs>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MainOffice</dc:creator>
  <cp:lastModifiedBy>MainOffice</cp:lastModifiedBy>
  <cp:revision>1</cp:revision>
  <dcterms:created xsi:type="dcterms:W3CDTF">2015-12-28T21:27:06Z</dcterms:created>
  <dcterms:modified xsi:type="dcterms:W3CDTF">2015-12-28T21:27:21Z</dcterms:modified>
</cp:coreProperties>
</file>