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64" r:id="rId2"/>
  </p:sldMasterIdLst>
  <p:notesMasterIdLst>
    <p:notesMasterId r:id="rId50"/>
  </p:notesMasterIdLst>
  <p:handoutMasterIdLst>
    <p:handoutMasterId r:id="rId51"/>
  </p:handoutMasterIdLst>
  <p:sldIdLst>
    <p:sldId id="256" r:id="rId3"/>
    <p:sldId id="326" r:id="rId4"/>
    <p:sldId id="258" r:id="rId5"/>
    <p:sldId id="264" r:id="rId6"/>
    <p:sldId id="278" r:id="rId7"/>
    <p:sldId id="281" r:id="rId8"/>
    <p:sldId id="271" r:id="rId9"/>
    <p:sldId id="270" r:id="rId10"/>
    <p:sldId id="269" r:id="rId11"/>
    <p:sldId id="295" r:id="rId12"/>
    <p:sldId id="296" r:id="rId13"/>
    <p:sldId id="287" r:id="rId14"/>
    <p:sldId id="294" r:id="rId15"/>
    <p:sldId id="322" r:id="rId16"/>
    <p:sldId id="286" r:id="rId17"/>
    <p:sldId id="272" r:id="rId18"/>
    <p:sldId id="284" r:id="rId19"/>
    <p:sldId id="273" r:id="rId20"/>
    <p:sldId id="324" r:id="rId21"/>
    <p:sldId id="298" r:id="rId22"/>
    <p:sldId id="306" r:id="rId23"/>
    <p:sldId id="291" r:id="rId24"/>
    <p:sldId id="304" r:id="rId25"/>
    <p:sldId id="315" r:id="rId26"/>
    <p:sldId id="312" r:id="rId27"/>
    <p:sldId id="321" r:id="rId28"/>
    <p:sldId id="303" r:id="rId29"/>
    <p:sldId id="323" r:id="rId30"/>
    <p:sldId id="314" r:id="rId31"/>
    <p:sldId id="313" r:id="rId32"/>
    <p:sldId id="297" r:id="rId33"/>
    <p:sldId id="301" r:id="rId34"/>
    <p:sldId id="300" r:id="rId35"/>
    <p:sldId id="299" r:id="rId36"/>
    <p:sldId id="311" r:id="rId37"/>
    <p:sldId id="310" r:id="rId38"/>
    <p:sldId id="308" r:id="rId39"/>
    <p:sldId id="309" r:id="rId40"/>
    <p:sldId id="325" r:id="rId41"/>
    <p:sldId id="307" r:id="rId42"/>
    <p:sldId id="305" r:id="rId43"/>
    <p:sldId id="320" r:id="rId44"/>
    <p:sldId id="288" r:id="rId45"/>
    <p:sldId id="289" r:id="rId46"/>
    <p:sldId id="283" r:id="rId47"/>
    <p:sldId id="318" r:id="rId48"/>
    <p:sldId id="290" r:id="rId4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A7A"/>
    <a:srgbClr val="FD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71" autoAdjust="0"/>
  </p:normalViewPr>
  <p:slideViewPr>
    <p:cSldViewPr>
      <p:cViewPr>
        <p:scale>
          <a:sx n="70" d="100"/>
          <a:sy n="70" d="100"/>
        </p:scale>
        <p:origin x="-2416" y="-124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03170175-C3ED-4C72-B085-79CCCD670CC9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92977F1F-E40B-4E53-8E11-28ED506983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0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noProof="1" smtClean="0"/>
              <a:t>Click to edit Master text styles</a:t>
            </a:r>
            <a:endParaRPr lang="en-US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/>
          <a:p>
            <a:fld id="{13CD1B0D-083E-4DA2-81AD-16B7E9711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2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9FB51A-E05F-4494-ADA5-A77EAE266FCF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1B0D-083E-4DA2-81AD-16B7E971189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AB5E-65B2-470F-A90D-8944CCF2250D}" type="datetime2">
              <a:rPr lang="en-US" smtClean="0"/>
              <a:pPr/>
              <a:t>Friday, February 20, 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066D-E18E-46CA-ADDB-DC7D9F287FCD}" type="datetime2">
              <a:rPr lang="en-US" smtClean="0"/>
              <a:pPr/>
              <a:t>Friday, February 20, 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AB2-AD30-4274-ADEE-77A916493B5C}" type="datetime2">
              <a:rPr lang="en-US" smtClean="0"/>
              <a:pPr/>
              <a:t>Friday, February 20, 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396-5064-41C5-A285-015EE0047001}" type="datetime2">
              <a:rPr lang="en-US" smtClean="0"/>
              <a:pPr/>
              <a:t>Friday, February 20, 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034B0-3E89-40BA-B086-97296A422E36}" type="datetimeFigureOut">
              <a:rPr lang="en-US" smtClean="0"/>
              <a:pPr/>
              <a:t>2/20/15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C974-5669-4F4D-B5F7-AEFAF0EB8F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4C8A7A92-D244-4C94-97DC-00C50A8E32A7}" type="datetime2">
              <a:rPr lang="en-US" smtClean="0"/>
              <a:pPr algn="l"/>
              <a:t>Friday, February 20, 15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342900" y="228600"/>
            <a:ext cx="84582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 smtClean="0"/>
              <a:t>Utilizing Cover Crops to Increase Productivity, Health &amp; Vigor on Tame Grass Pasture</a:t>
            </a:r>
          </a:p>
          <a:p>
            <a:r>
              <a:rPr lang="en-US" dirty="0" smtClean="0"/>
              <a:t>Project #FNC13-908</a:t>
            </a:r>
          </a:p>
          <a:p>
            <a:r>
              <a:rPr lang="en-US" dirty="0" smtClean="0"/>
              <a:t>Donnie &amp; Trisha </a:t>
            </a:r>
            <a:r>
              <a:rPr lang="en-US" dirty="0" err="1" smtClean="0"/>
              <a:t>Feiring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1800"/>
            <a:ext cx="9144000" cy="4715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2012 CSP Photo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9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773668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2012 CSP Photo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9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10-22-2012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0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4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of 2013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Rectangle 4"/>
          <p:cNvSpPr txBox="1"/>
          <p:nvPr/>
        </p:nvSpPr>
        <p:spPr>
          <a:xfrm>
            <a:off x="457200" y="6124575"/>
            <a:ext cx="8229600" cy="5031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77" y="1190660"/>
            <a:ext cx="8642845" cy="166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60"/>
          <a:stretch/>
        </p:blipFill>
        <p:spPr bwMode="auto">
          <a:xfrm>
            <a:off x="285522" y="2968601"/>
            <a:ext cx="8572955" cy="368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5522" y="5791200"/>
            <a:ext cx="2838678" cy="858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3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7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0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8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773668"/>
            <a:ext cx="3733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9/18/2013 Golden Valley County Cover Crop Tour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3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Grazing days on cover crop</a:t>
            </a:r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14 head of yearling bulls grazed the cover crop from Oct 10th to Nov 20th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Supplemented with hay starting Nov 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41 days of grazing on 20 acres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799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11-14-2013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3-21-2014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2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4-4-2014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5-26-2014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1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5-26-2014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97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5-26-2014</a:t>
            </a:r>
          </a:p>
        </p:txBody>
      </p:sp>
    </p:spTree>
    <p:extLst>
      <p:ext uri="{BB962C8B-B14F-4D97-AF65-F5344CB8AC3E}">
        <p14:creationId xmlns:p14="http://schemas.microsoft.com/office/powerpoint/2010/main" val="99549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of 2014</a:t>
            </a:r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94"/>
          <a:stretch/>
        </p:blipFill>
        <p:spPr bwMode="auto">
          <a:xfrm>
            <a:off x="304800" y="1183871"/>
            <a:ext cx="8534400" cy="452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18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6-5-2014 Seeding the West 20 Ac.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6-5-2014 Seeding the West 20 Ac.</a:t>
            </a:r>
          </a:p>
        </p:txBody>
      </p:sp>
    </p:spTree>
    <p:extLst>
      <p:ext uri="{BB962C8B-B14F-4D97-AF65-F5344CB8AC3E}">
        <p14:creationId xmlns:p14="http://schemas.microsoft.com/office/powerpoint/2010/main" val="295865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of SARE </a:t>
            </a:r>
            <a:r>
              <a:rPr lang="en-US" dirty="0" err="1" smtClean="0"/>
              <a:t>GrANT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Utilize cover crops to prove that a smooth brome grass dominated pasture can be rejuvenated without conventional tillage farming practices.</a:t>
            </a:r>
          </a:p>
        </p:txBody>
      </p:sp>
      <p:sp>
        <p:nvSpPr>
          <p:cNvPr id="4" name="Rectangle 4"/>
          <p:cNvSpPr txBox="1"/>
          <p:nvPr/>
        </p:nvSpPr>
        <p:spPr>
          <a:xfrm>
            <a:off x="457200" y="6124575"/>
            <a:ext cx="8229600" cy="5031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143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6-5-2014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8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29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6-10-2014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6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40268"/>
            <a:ext cx="13716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 Soybean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7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2286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 Hairy Vetch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8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2590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 West 20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4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2514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 East 20 acres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240268"/>
            <a:ext cx="1371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0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7-8-2014 Oats &amp; Pea Bale Grazing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295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8-16-2014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8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Grazing days on cover crop</a:t>
            </a:r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28 head of yearling bulls grazed the cover crop from Oct 13</a:t>
            </a:r>
            <a:r>
              <a:rPr lang="en-US" baseline="30000" dirty="0" smtClean="0"/>
              <a:t>th</a:t>
            </a:r>
            <a:r>
              <a:rPr lang="en-US" dirty="0" smtClean="0"/>
              <a:t> to Nov 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Supplemented with hay starting Nov 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25 days of grazing on 20 acres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2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070"/>
            <a:ext cx="9144000" cy="618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97468"/>
            <a:ext cx="76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48523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9-24-2014 NDGLC Pasture 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5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447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10-19-2014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5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219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11-2-2014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9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</a:t>
            </a:r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increase the organic matter</a:t>
            </a:r>
          </a:p>
          <a:p>
            <a:r>
              <a:rPr lang="en-US" dirty="0" smtClean="0"/>
              <a:t>Keep using the bale grazing</a:t>
            </a:r>
          </a:p>
          <a:p>
            <a:r>
              <a:rPr lang="en-US" dirty="0" smtClean="0"/>
              <a:t>Utilize cover crops to cut down on the amount of hay that is purchased</a:t>
            </a:r>
          </a:p>
          <a:p>
            <a:r>
              <a:rPr lang="en-US" dirty="0" smtClean="0"/>
              <a:t>The verdict is still out on the brome grass and what will happen with it.  Areas that have been bale grazed have quadrupled production.</a:t>
            </a:r>
          </a:p>
        </p:txBody>
      </p:sp>
    </p:spTree>
    <p:extLst>
      <p:ext uri="{BB962C8B-B14F-4D97-AF65-F5344CB8AC3E}">
        <p14:creationId xmlns:p14="http://schemas.microsoft.com/office/powerpoint/2010/main" val="26348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18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76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6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070"/>
            <a:ext cx="9144000" cy="618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1600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2014 with SARE Plots and Transects</a:t>
            </a:r>
          </a:p>
        </p:txBody>
      </p:sp>
    </p:spTree>
    <p:extLst>
      <p:ext uri="{BB962C8B-B14F-4D97-AF65-F5344CB8AC3E}">
        <p14:creationId xmlns:p14="http://schemas.microsoft.com/office/powerpoint/2010/main" val="239550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070"/>
            <a:ext cx="9144000" cy="618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97468"/>
            <a:ext cx="76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070"/>
            <a:ext cx="9144000" cy="618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09600"/>
            <a:ext cx="76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2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070"/>
            <a:ext cx="9144000" cy="61818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609600"/>
            <a:ext cx="1981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2014 with 20 acre SARE plots identified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6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oject overview presentatio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F3D43B"/>
      </a:hlink>
      <a:folHlink>
        <a:srgbClr val="969696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perspectiveFront" fov="6000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0EB353-B075-4294-95C2-1EC6FDA8EA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 overview presentation</Template>
  <TotalTime>0</TotalTime>
  <Words>449</Words>
  <Application>Microsoft Macintosh PowerPoint</Application>
  <PresentationFormat>On-screen Show (4:3)</PresentationFormat>
  <Paragraphs>145</Paragraphs>
  <Slides>47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Project overview presentation</vt:lpstr>
      <vt:lpstr>PowerPoint Presentation</vt:lpstr>
      <vt:lpstr>PowerPoint Presentation</vt:lpstr>
      <vt:lpstr>Description of SARE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of 2013</vt:lpstr>
      <vt:lpstr>PowerPoint Presentation</vt:lpstr>
      <vt:lpstr>PowerPoint Presentation</vt:lpstr>
      <vt:lpstr>PowerPoint Presentation</vt:lpstr>
      <vt:lpstr>PowerPoint Presentation</vt:lpstr>
      <vt:lpstr>Grazing days on cover 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of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Grazing days on cover 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2015-01-16T05:36:58Z</dcterms:created>
  <dcterms:modified xsi:type="dcterms:W3CDTF">2015-02-20T17:39:01Z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