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 id="2147483744" r:id="rId3"/>
    <p:sldMasterId id="2147483756" r:id="rId4"/>
    <p:sldMasterId id="2147483772" r:id="rId5"/>
  </p:sldMasterIdLst>
  <p:notesMasterIdLst>
    <p:notesMasterId r:id="rId33"/>
  </p:notesMasterIdLst>
  <p:sldIdLst>
    <p:sldId id="256" r:id="rId6"/>
    <p:sldId id="290" r:id="rId7"/>
    <p:sldId id="291" r:id="rId8"/>
    <p:sldId id="289" r:id="rId9"/>
    <p:sldId id="274" r:id="rId10"/>
    <p:sldId id="276" r:id="rId11"/>
    <p:sldId id="288" r:id="rId12"/>
    <p:sldId id="265" r:id="rId13"/>
    <p:sldId id="264" r:id="rId14"/>
    <p:sldId id="268" r:id="rId15"/>
    <p:sldId id="273" r:id="rId16"/>
    <p:sldId id="269" r:id="rId17"/>
    <p:sldId id="283" r:id="rId18"/>
    <p:sldId id="258" r:id="rId19"/>
    <p:sldId id="259" r:id="rId20"/>
    <p:sldId id="287" r:id="rId21"/>
    <p:sldId id="286" r:id="rId22"/>
    <p:sldId id="261" r:id="rId23"/>
    <p:sldId id="260" r:id="rId24"/>
    <p:sldId id="281" r:id="rId25"/>
    <p:sldId id="285" r:id="rId26"/>
    <p:sldId id="280" r:id="rId27"/>
    <p:sldId id="284" r:id="rId28"/>
    <p:sldId id="279" r:id="rId29"/>
    <p:sldId id="272" r:id="rId30"/>
    <p:sldId id="270" r:id="rId31"/>
    <p:sldId id="26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3846" autoAdjust="0"/>
  </p:normalViewPr>
  <p:slideViewPr>
    <p:cSldViewPr>
      <p:cViewPr varScale="1">
        <p:scale>
          <a:sx n="106" d="100"/>
          <a:sy n="106" d="100"/>
        </p:scale>
        <p:origin x="-1128"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theme" Target="theme/theme1.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Sheet1!$B$1</c:f>
              <c:strCache>
                <c:ptCount val="1"/>
                <c:pt idx="0">
                  <c:v>bloom</c:v>
                </c:pt>
              </c:strCache>
            </c:strRef>
          </c:tx>
          <c:invertIfNegative val="0"/>
          <c:cat>
            <c:strRef>
              <c:f>Sheet1!$A$2:$A$7</c:f>
              <c:strCache>
                <c:ptCount val="6"/>
                <c:pt idx="0">
                  <c:v>AC Springfield</c:v>
                </c:pt>
                <c:pt idx="1">
                  <c:v>Devyatka</c:v>
                </c:pt>
                <c:pt idx="2">
                  <c:v>Horizon</c:v>
                </c:pt>
                <c:pt idx="3">
                  <c:v>Koma</c:v>
                </c:pt>
                <c:pt idx="4">
                  <c:v>Koto</c:v>
                </c:pt>
                <c:pt idx="5">
                  <c:v>Manor</c:v>
                </c:pt>
              </c:strCache>
            </c:strRef>
          </c:cat>
          <c:val>
            <c:numRef>
              <c:f>Sheet1!$B$2:$B$7</c:f>
              <c:numCache>
                <c:formatCode>0</c:formatCode>
                <c:ptCount val="6"/>
                <c:pt idx="0">
                  <c:v>32.58333333333334</c:v>
                </c:pt>
                <c:pt idx="1">
                  <c:v>30.16666666666667</c:v>
                </c:pt>
                <c:pt idx="2">
                  <c:v>36.16666666666665</c:v>
                </c:pt>
                <c:pt idx="3">
                  <c:v>35.33333333333334</c:v>
                </c:pt>
                <c:pt idx="4">
                  <c:v>33.0</c:v>
                </c:pt>
                <c:pt idx="5">
                  <c:v>33.16666666666665</c:v>
                </c:pt>
              </c:numCache>
            </c:numRef>
          </c:val>
        </c:ser>
        <c:dLbls>
          <c:showLegendKey val="0"/>
          <c:showVal val="0"/>
          <c:showCatName val="0"/>
          <c:showSerName val="0"/>
          <c:showPercent val="0"/>
          <c:showBubbleSize val="0"/>
        </c:dLbls>
        <c:gapWidth val="150"/>
        <c:axId val="-2039024488"/>
        <c:axId val="-2039031096"/>
      </c:barChart>
      <c:catAx>
        <c:axId val="-2039024488"/>
        <c:scaling>
          <c:orientation val="minMax"/>
        </c:scaling>
        <c:delete val="0"/>
        <c:axPos val="b"/>
        <c:majorTickMark val="out"/>
        <c:minorTickMark val="none"/>
        <c:tickLblPos val="nextTo"/>
        <c:crossAx val="-2039031096"/>
        <c:crosses val="autoZero"/>
        <c:auto val="1"/>
        <c:lblAlgn val="ctr"/>
        <c:lblOffset val="100"/>
        <c:noMultiLvlLbl val="0"/>
      </c:catAx>
      <c:valAx>
        <c:axId val="-2039031096"/>
        <c:scaling>
          <c:orientation val="minMax"/>
        </c:scaling>
        <c:delete val="0"/>
        <c:axPos val="l"/>
        <c:majorGridlines/>
        <c:numFmt formatCode="0" sourceLinked="1"/>
        <c:majorTickMark val="out"/>
        <c:minorTickMark val="none"/>
        <c:tickLblPos val="nextTo"/>
        <c:crossAx val="-203902448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Sheet1!$B$1</c:f>
              <c:strCache>
                <c:ptCount val="1"/>
                <c:pt idx="0">
                  <c:v>inches</c:v>
                </c:pt>
              </c:strCache>
            </c:strRef>
          </c:tx>
          <c:invertIfNegative val="0"/>
          <c:cat>
            <c:strRef>
              <c:f>Sheet1!$A$2:$A$7</c:f>
              <c:strCache>
                <c:ptCount val="6"/>
                <c:pt idx="0">
                  <c:v>AC Springfield</c:v>
                </c:pt>
                <c:pt idx="1">
                  <c:v>Devyatka</c:v>
                </c:pt>
                <c:pt idx="2">
                  <c:v>Horizon</c:v>
                </c:pt>
                <c:pt idx="3">
                  <c:v>Koma</c:v>
                </c:pt>
                <c:pt idx="4">
                  <c:v>Koto</c:v>
                </c:pt>
                <c:pt idx="5">
                  <c:v>Manor</c:v>
                </c:pt>
              </c:strCache>
            </c:strRef>
          </c:cat>
          <c:val>
            <c:numRef>
              <c:f>Sheet1!$B$2:$B$7</c:f>
              <c:numCache>
                <c:formatCode>0</c:formatCode>
                <c:ptCount val="6"/>
                <c:pt idx="0">
                  <c:v>40.6879265</c:v>
                </c:pt>
                <c:pt idx="1">
                  <c:v>29.2585302</c:v>
                </c:pt>
                <c:pt idx="2">
                  <c:v>41.00026246666664</c:v>
                </c:pt>
                <c:pt idx="3">
                  <c:v>38.3808399</c:v>
                </c:pt>
                <c:pt idx="4">
                  <c:v>38.38188976666664</c:v>
                </c:pt>
                <c:pt idx="5">
                  <c:v>40.49212600000001</c:v>
                </c:pt>
              </c:numCache>
            </c:numRef>
          </c:val>
        </c:ser>
        <c:dLbls>
          <c:showLegendKey val="0"/>
          <c:showVal val="0"/>
          <c:showCatName val="0"/>
          <c:showSerName val="0"/>
          <c:showPercent val="0"/>
          <c:showBubbleSize val="0"/>
        </c:dLbls>
        <c:gapWidth val="150"/>
        <c:axId val="-2077126008"/>
        <c:axId val="-2077135944"/>
      </c:barChart>
      <c:catAx>
        <c:axId val="-2077126008"/>
        <c:scaling>
          <c:orientation val="minMax"/>
        </c:scaling>
        <c:delete val="0"/>
        <c:axPos val="b"/>
        <c:majorTickMark val="out"/>
        <c:minorTickMark val="none"/>
        <c:tickLblPos val="nextTo"/>
        <c:crossAx val="-2077135944"/>
        <c:crosses val="autoZero"/>
        <c:auto val="1"/>
        <c:lblAlgn val="ctr"/>
        <c:lblOffset val="100"/>
        <c:noMultiLvlLbl val="0"/>
      </c:catAx>
      <c:valAx>
        <c:axId val="-2077135944"/>
        <c:scaling>
          <c:orientation val="minMax"/>
        </c:scaling>
        <c:delete val="0"/>
        <c:axPos val="l"/>
        <c:majorGridlines/>
        <c:numFmt formatCode="0" sourceLinked="1"/>
        <c:majorTickMark val="out"/>
        <c:minorTickMark val="none"/>
        <c:tickLblPos val="nextTo"/>
        <c:crossAx val="-207712600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Sheet1!$B$1</c:f>
              <c:strCache>
                <c:ptCount val="1"/>
                <c:pt idx="0">
                  <c:v>tw lbs/bu</c:v>
                </c:pt>
              </c:strCache>
            </c:strRef>
          </c:tx>
          <c:invertIfNegative val="0"/>
          <c:cat>
            <c:strRef>
              <c:f>Sheet1!$A$2:$A$7</c:f>
              <c:strCache>
                <c:ptCount val="6"/>
                <c:pt idx="0">
                  <c:v>AC Springfield</c:v>
                </c:pt>
                <c:pt idx="1">
                  <c:v>Devyatka</c:v>
                </c:pt>
                <c:pt idx="2">
                  <c:v>Horizon</c:v>
                </c:pt>
                <c:pt idx="3">
                  <c:v>Koma</c:v>
                </c:pt>
                <c:pt idx="4">
                  <c:v>Koto</c:v>
                </c:pt>
                <c:pt idx="5">
                  <c:v>Manor</c:v>
                </c:pt>
              </c:strCache>
            </c:strRef>
          </c:cat>
          <c:val>
            <c:numRef>
              <c:f>Sheet1!$B$2:$B$7</c:f>
              <c:numCache>
                <c:formatCode>0</c:formatCode>
                <c:ptCount val="6"/>
                <c:pt idx="0">
                  <c:v>44.5625</c:v>
                </c:pt>
                <c:pt idx="1">
                  <c:v>45.41898149999999</c:v>
                </c:pt>
                <c:pt idx="2">
                  <c:v>45.2634259</c:v>
                </c:pt>
                <c:pt idx="3">
                  <c:v>47.0600926</c:v>
                </c:pt>
                <c:pt idx="4">
                  <c:v>46.73333333333333</c:v>
                </c:pt>
                <c:pt idx="5">
                  <c:v>44.18333333333333</c:v>
                </c:pt>
              </c:numCache>
            </c:numRef>
          </c:val>
        </c:ser>
        <c:dLbls>
          <c:showLegendKey val="0"/>
          <c:showVal val="0"/>
          <c:showCatName val="0"/>
          <c:showSerName val="0"/>
          <c:showPercent val="0"/>
          <c:showBubbleSize val="0"/>
        </c:dLbls>
        <c:gapWidth val="150"/>
        <c:axId val="-2060978168"/>
        <c:axId val="-2060975160"/>
      </c:barChart>
      <c:catAx>
        <c:axId val="-2060978168"/>
        <c:scaling>
          <c:orientation val="minMax"/>
        </c:scaling>
        <c:delete val="0"/>
        <c:axPos val="b"/>
        <c:majorTickMark val="out"/>
        <c:minorTickMark val="none"/>
        <c:tickLblPos val="nextTo"/>
        <c:crossAx val="-2060975160"/>
        <c:crosses val="autoZero"/>
        <c:auto val="1"/>
        <c:lblAlgn val="ctr"/>
        <c:lblOffset val="100"/>
        <c:noMultiLvlLbl val="0"/>
      </c:catAx>
      <c:valAx>
        <c:axId val="-2060975160"/>
        <c:scaling>
          <c:orientation val="minMax"/>
        </c:scaling>
        <c:delete val="0"/>
        <c:axPos val="l"/>
        <c:majorGridlines/>
        <c:numFmt formatCode="0" sourceLinked="1"/>
        <c:majorTickMark val="out"/>
        <c:minorTickMark val="none"/>
        <c:tickLblPos val="nextTo"/>
        <c:crossAx val="-206097816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Sheet1!$B$1</c:f>
              <c:strCache>
                <c:ptCount val="1"/>
                <c:pt idx="0">
                  <c:v>TKW gms</c:v>
                </c:pt>
              </c:strCache>
            </c:strRef>
          </c:tx>
          <c:invertIfNegative val="0"/>
          <c:cat>
            <c:strRef>
              <c:f>Sheet1!$A$2:$A$7</c:f>
              <c:strCache>
                <c:ptCount val="6"/>
                <c:pt idx="0">
                  <c:v>AC Springfield</c:v>
                </c:pt>
                <c:pt idx="1">
                  <c:v>Devyatka</c:v>
                </c:pt>
                <c:pt idx="2">
                  <c:v>Horizon</c:v>
                </c:pt>
                <c:pt idx="3">
                  <c:v>Koma</c:v>
                </c:pt>
                <c:pt idx="4">
                  <c:v>Koto</c:v>
                </c:pt>
                <c:pt idx="5">
                  <c:v>Manor</c:v>
                </c:pt>
              </c:strCache>
            </c:strRef>
          </c:cat>
          <c:val>
            <c:numRef>
              <c:f>Sheet1!$B$2:$B$7</c:f>
              <c:numCache>
                <c:formatCode>0.0</c:formatCode>
                <c:ptCount val="6"/>
                <c:pt idx="0">
                  <c:v>31.66999999999999</c:v>
                </c:pt>
                <c:pt idx="1">
                  <c:v>27.06333333333332</c:v>
                </c:pt>
                <c:pt idx="2">
                  <c:v>32.00666666666665</c:v>
                </c:pt>
                <c:pt idx="3">
                  <c:v>29.34</c:v>
                </c:pt>
                <c:pt idx="4">
                  <c:v>31.17333333333333</c:v>
                </c:pt>
                <c:pt idx="5">
                  <c:v>25.48333333333332</c:v>
                </c:pt>
              </c:numCache>
            </c:numRef>
          </c:val>
        </c:ser>
        <c:dLbls>
          <c:showLegendKey val="0"/>
          <c:showVal val="0"/>
          <c:showCatName val="0"/>
          <c:showSerName val="0"/>
          <c:showPercent val="0"/>
          <c:showBubbleSize val="0"/>
        </c:dLbls>
        <c:gapWidth val="150"/>
        <c:axId val="-2039247544"/>
        <c:axId val="-2039254808"/>
      </c:barChart>
      <c:catAx>
        <c:axId val="-2039247544"/>
        <c:scaling>
          <c:orientation val="minMax"/>
        </c:scaling>
        <c:delete val="0"/>
        <c:axPos val="b"/>
        <c:majorTickMark val="out"/>
        <c:minorTickMark val="none"/>
        <c:tickLblPos val="nextTo"/>
        <c:crossAx val="-2039254808"/>
        <c:crosses val="autoZero"/>
        <c:auto val="1"/>
        <c:lblAlgn val="ctr"/>
        <c:lblOffset val="100"/>
        <c:noMultiLvlLbl val="0"/>
      </c:catAx>
      <c:valAx>
        <c:axId val="-2039254808"/>
        <c:scaling>
          <c:orientation val="minMax"/>
        </c:scaling>
        <c:delete val="0"/>
        <c:axPos val="l"/>
        <c:majorGridlines/>
        <c:numFmt formatCode="0.0" sourceLinked="1"/>
        <c:majorTickMark val="out"/>
        <c:minorTickMark val="none"/>
        <c:tickLblPos val="nextTo"/>
        <c:crossAx val="-203924754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Sheet1!$B$1</c:f>
              <c:strCache>
                <c:ptCount val="1"/>
                <c:pt idx="0">
                  <c:v>yield lbs/ac</c:v>
                </c:pt>
              </c:strCache>
            </c:strRef>
          </c:tx>
          <c:invertIfNegative val="0"/>
          <c:dLbls>
            <c:showLegendKey val="0"/>
            <c:showVal val="1"/>
            <c:showCatName val="0"/>
            <c:showSerName val="0"/>
            <c:showPercent val="0"/>
            <c:showBubbleSize val="0"/>
            <c:showLeaderLines val="0"/>
          </c:dLbls>
          <c:cat>
            <c:strRef>
              <c:f>Sheet1!$A$2:$A$7</c:f>
              <c:strCache>
                <c:ptCount val="6"/>
                <c:pt idx="0">
                  <c:v>AC Springfield</c:v>
                </c:pt>
                <c:pt idx="1">
                  <c:v>Devyatka</c:v>
                </c:pt>
                <c:pt idx="2">
                  <c:v>Horizon</c:v>
                </c:pt>
                <c:pt idx="3">
                  <c:v>Koma</c:v>
                </c:pt>
                <c:pt idx="4">
                  <c:v>Koto</c:v>
                </c:pt>
                <c:pt idx="5">
                  <c:v>Manor</c:v>
                </c:pt>
              </c:strCache>
            </c:strRef>
          </c:cat>
          <c:val>
            <c:numRef>
              <c:f>Sheet1!$B$2:$B$7</c:f>
              <c:numCache>
                <c:formatCode>0</c:formatCode>
                <c:ptCount val="6"/>
                <c:pt idx="0">
                  <c:v>1197.986665666667</c:v>
                </c:pt>
                <c:pt idx="1">
                  <c:v>1058.647772333333</c:v>
                </c:pt>
                <c:pt idx="2">
                  <c:v>1088.728767333333</c:v>
                </c:pt>
                <c:pt idx="3">
                  <c:v>1036.510190666667</c:v>
                </c:pt>
                <c:pt idx="4">
                  <c:v>1206.156673333333</c:v>
                </c:pt>
                <c:pt idx="5">
                  <c:v>1173.873411333333</c:v>
                </c:pt>
              </c:numCache>
            </c:numRef>
          </c:val>
        </c:ser>
        <c:dLbls>
          <c:showLegendKey val="0"/>
          <c:showVal val="0"/>
          <c:showCatName val="0"/>
          <c:showSerName val="0"/>
          <c:showPercent val="0"/>
          <c:showBubbleSize val="0"/>
        </c:dLbls>
        <c:gapWidth val="150"/>
        <c:axId val="-2039313160"/>
        <c:axId val="-2039310184"/>
      </c:barChart>
      <c:catAx>
        <c:axId val="-2039313160"/>
        <c:scaling>
          <c:orientation val="minMax"/>
        </c:scaling>
        <c:delete val="0"/>
        <c:axPos val="b"/>
        <c:majorTickMark val="out"/>
        <c:minorTickMark val="none"/>
        <c:tickLblPos val="nextTo"/>
        <c:crossAx val="-2039310184"/>
        <c:crosses val="autoZero"/>
        <c:auto val="1"/>
        <c:lblAlgn val="ctr"/>
        <c:lblOffset val="100"/>
        <c:noMultiLvlLbl val="0"/>
      </c:catAx>
      <c:valAx>
        <c:axId val="-2039310184"/>
        <c:scaling>
          <c:orientation val="minMax"/>
        </c:scaling>
        <c:delete val="0"/>
        <c:axPos val="l"/>
        <c:majorGridlines/>
        <c:numFmt formatCode="0" sourceLinked="1"/>
        <c:majorTickMark val="out"/>
        <c:minorTickMark val="none"/>
        <c:tickLblPos val="nextTo"/>
        <c:crossAx val="-203931316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B63B3D-7E50-40CD-A4D1-450723935429}" type="datetimeFigureOut">
              <a:rPr lang="en-US" smtClean="0"/>
              <a:t>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9DAF51-731D-4EF3-BB0A-2D003C759357}" type="slidenum">
              <a:rPr lang="en-US" smtClean="0"/>
              <a:t>‹#›</a:t>
            </a:fld>
            <a:endParaRPr lang="en-US"/>
          </a:p>
        </p:txBody>
      </p:sp>
    </p:spTree>
    <p:extLst>
      <p:ext uri="{BB962C8B-B14F-4D97-AF65-F5344CB8AC3E}">
        <p14:creationId xmlns:p14="http://schemas.microsoft.com/office/powerpoint/2010/main" val="1256576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Steve</a:t>
            </a:r>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66C0B439-2BBC-4000-9251-0FDEB02971B0}" type="slidenum">
              <a:rPr lang="en-US" sz="1200">
                <a:solidFill>
                  <a:prstClr val="black"/>
                </a:solidFill>
              </a:rPr>
              <a:pPr eaLnBrk="1" hangingPunct="1"/>
              <a:t>25</a:t>
            </a:fld>
            <a:endParaRPr lang="en-US" sz="12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eg"/><Relationship Id="rId3"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jpe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AB02A5-4FE5-49D9-9E24-09F23B90C450}" type="datetimeFigureOut">
              <a:rPr lang="en-US" smtClean="0"/>
              <a:t>2/20/15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a:p>
        </p:txBody>
      </p:sp>
    </p:spTree>
    <p:extLst>
      <p:ext uri="{BB962C8B-B14F-4D97-AF65-F5344CB8AC3E}">
        <p14:creationId xmlns:p14="http://schemas.microsoft.com/office/powerpoint/2010/main" val="45720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AB02A5-4FE5-49D9-9E24-09F23B90C450}" type="datetimeFigureOut">
              <a:rPr lang="en-US" smtClean="0"/>
              <a:t>2/20/15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a:p>
        </p:txBody>
      </p:sp>
    </p:spTree>
    <p:extLst>
      <p:ext uri="{BB962C8B-B14F-4D97-AF65-F5344CB8AC3E}">
        <p14:creationId xmlns:p14="http://schemas.microsoft.com/office/powerpoint/2010/main" val="2448230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AB02A5-4FE5-49D9-9E24-09F23B90C450}" type="datetimeFigureOut">
              <a:rPr lang="en-US" smtClean="0"/>
              <a:t>2/20/15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a:p>
        </p:txBody>
      </p:sp>
    </p:spTree>
    <p:extLst>
      <p:ext uri="{BB962C8B-B14F-4D97-AF65-F5344CB8AC3E}">
        <p14:creationId xmlns:p14="http://schemas.microsoft.com/office/powerpoint/2010/main" val="338871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F904B8-7F7F-4D43-A940-65CB88B5C135}" type="datetimeFigureOut">
              <a:rPr lang="en-US" smtClean="0">
                <a:solidFill>
                  <a:prstClr val="black">
                    <a:tint val="75000"/>
                  </a:prstClr>
                </a:solidFill>
              </a:rPr>
              <a:pPr/>
              <a:t>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3038CD-FE66-7944-BC96-786D9C5A71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7257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F904B8-7F7F-4D43-A940-65CB88B5C135}" type="datetimeFigureOut">
              <a:rPr lang="en-US" smtClean="0">
                <a:solidFill>
                  <a:prstClr val="black">
                    <a:tint val="75000"/>
                  </a:prstClr>
                </a:solidFill>
              </a:rPr>
              <a:pPr/>
              <a:t>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3038CD-FE66-7944-BC96-786D9C5A71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76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F904B8-7F7F-4D43-A940-65CB88B5C135}" type="datetimeFigureOut">
              <a:rPr lang="en-US" smtClean="0">
                <a:solidFill>
                  <a:prstClr val="black">
                    <a:tint val="75000"/>
                  </a:prstClr>
                </a:solidFill>
              </a:rPr>
              <a:pPr/>
              <a:t>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3038CD-FE66-7944-BC96-786D9C5A71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4579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F904B8-7F7F-4D43-A940-65CB88B5C135}" type="datetimeFigureOut">
              <a:rPr lang="en-US" smtClean="0">
                <a:solidFill>
                  <a:prstClr val="black">
                    <a:tint val="75000"/>
                  </a:prstClr>
                </a:solidFill>
              </a:rPr>
              <a:pPr/>
              <a:t>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3038CD-FE66-7944-BC96-786D9C5A71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94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F904B8-7F7F-4D43-A940-65CB88B5C135}" type="datetimeFigureOut">
              <a:rPr lang="en-US" smtClean="0">
                <a:solidFill>
                  <a:prstClr val="black">
                    <a:tint val="75000"/>
                  </a:prstClr>
                </a:solidFill>
              </a:rPr>
              <a:pPr/>
              <a:t>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F3038CD-FE66-7944-BC96-786D9C5A71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868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F904B8-7F7F-4D43-A940-65CB88B5C135}" type="datetimeFigureOut">
              <a:rPr lang="en-US" smtClean="0">
                <a:solidFill>
                  <a:prstClr val="black">
                    <a:tint val="75000"/>
                  </a:prstClr>
                </a:solidFill>
              </a:rPr>
              <a:pPr/>
              <a:t>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F3038CD-FE66-7944-BC96-786D9C5A71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1524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F904B8-7F7F-4D43-A940-65CB88B5C135}" type="datetimeFigureOut">
              <a:rPr lang="en-US" smtClean="0">
                <a:solidFill>
                  <a:prstClr val="black">
                    <a:tint val="75000"/>
                  </a:prstClr>
                </a:solidFill>
              </a:rPr>
              <a:pPr/>
              <a:t>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F3038CD-FE66-7944-BC96-786D9C5A71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617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F904B8-7F7F-4D43-A940-65CB88B5C135}" type="datetimeFigureOut">
              <a:rPr lang="en-US" smtClean="0">
                <a:solidFill>
                  <a:prstClr val="black">
                    <a:tint val="75000"/>
                  </a:prstClr>
                </a:solidFill>
              </a:rPr>
              <a:pPr/>
              <a:t>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3038CD-FE66-7944-BC96-786D9C5A71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193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AB02A5-4FE5-49D9-9E24-09F23B90C450}" type="datetimeFigureOut">
              <a:rPr lang="en-US" smtClean="0"/>
              <a:t>2/20/15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a:p>
        </p:txBody>
      </p:sp>
    </p:spTree>
    <p:extLst>
      <p:ext uri="{BB962C8B-B14F-4D97-AF65-F5344CB8AC3E}">
        <p14:creationId xmlns:p14="http://schemas.microsoft.com/office/powerpoint/2010/main" val="37382377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F904B8-7F7F-4D43-A940-65CB88B5C135}" type="datetimeFigureOut">
              <a:rPr lang="en-US" smtClean="0">
                <a:solidFill>
                  <a:prstClr val="black">
                    <a:tint val="75000"/>
                  </a:prstClr>
                </a:solidFill>
              </a:rPr>
              <a:pPr/>
              <a:t>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3038CD-FE66-7944-BC96-786D9C5A71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8755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F904B8-7F7F-4D43-A940-65CB88B5C135}" type="datetimeFigureOut">
              <a:rPr lang="en-US" smtClean="0">
                <a:solidFill>
                  <a:prstClr val="black">
                    <a:tint val="75000"/>
                  </a:prstClr>
                </a:solidFill>
              </a:rPr>
              <a:pPr/>
              <a:t>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3038CD-FE66-7944-BC96-786D9C5A71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1587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F904B8-7F7F-4D43-A940-65CB88B5C135}" type="datetimeFigureOut">
              <a:rPr lang="en-US" smtClean="0">
                <a:solidFill>
                  <a:prstClr val="black">
                    <a:tint val="75000"/>
                  </a:prstClr>
                </a:solidFill>
              </a:rPr>
              <a:pPr/>
              <a:t>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3038CD-FE66-7944-BC96-786D9C5A71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1314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F904B8-7F7F-4D43-A940-65CB88B5C135}" type="datetimeFigureOut">
              <a:rPr lang="en-US" smtClean="0">
                <a:solidFill>
                  <a:prstClr val="black">
                    <a:tint val="75000"/>
                  </a:prstClr>
                </a:solidFill>
              </a:rPr>
              <a:pPr/>
              <a:t>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3038CD-FE66-7944-BC96-786D9C5A71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9752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F904B8-7F7F-4D43-A940-65CB88B5C135}" type="datetimeFigureOut">
              <a:rPr lang="en-US" smtClean="0">
                <a:solidFill>
                  <a:prstClr val="black">
                    <a:tint val="75000"/>
                  </a:prstClr>
                </a:solidFill>
              </a:rPr>
              <a:pPr/>
              <a:t>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3038CD-FE66-7944-BC96-786D9C5A71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6304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F904B8-7F7F-4D43-A940-65CB88B5C135}" type="datetimeFigureOut">
              <a:rPr lang="en-US" smtClean="0">
                <a:solidFill>
                  <a:prstClr val="black">
                    <a:tint val="75000"/>
                  </a:prstClr>
                </a:solidFill>
              </a:rPr>
              <a:pPr/>
              <a:t>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3038CD-FE66-7944-BC96-786D9C5A71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6571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F904B8-7F7F-4D43-A940-65CB88B5C135}" type="datetimeFigureOut">
              <a:rPr lang="en-US" smtClean="0">
                <a:solidFill>
                  <a:prstClr val="black">
                    <a:tint val="75000"/>
                  </a:prstClr>
                </a:solidFill>
              </a:rPr>
              <a:pPr/>
              <a:t>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3038CD-FE66-7944-BC96-786D9C5A71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7961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F904B8-7F7F-4D43-A940-65CB88B5C135}" type="datetimeFigureOut">
              <a:rPr lang="en-US" smtClean="0">
                <a:solidFill>
                  <a:prstClr val="black">
                    <a:tint val="75000"/>
                  </a:prstClr>
                </a:solidFill>
              </a:rPr>
              <a:pPr/>
              <a:t>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F3038CD-FE66-7944-BC96-786D9C5A71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5851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F904B8-7F7F-4D43-A940-65CB88B5C135}" type="datetimeFigureOut">
              <a:rPr lang="en-US" smtClean="0">
                <a:solidFill>
                  <a:prstClr val="black">
                    <a:tint val="75000"/>
                  </a:prstClr>
                </a:solidFill>
              </a:rPr>
              <a:pPr/>
              <a:t>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F3038CD-FE66-7944-BC96-786D9C5A71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52178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F904B8-7F7F-4D43-A940-65CB88B5C135}" type="datetimeFigureOut">
              <a:rPr lang="en-US" smtClean="0">
                <a:solidFill>
                  <a:prstClr val="black">
                    <a:tint val="75000"/>
                  </a:prstClr>
                </a:solidFill>
              </a:rPr>
              <a:pPr/>
              <a:t>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F3038CD-FE66-7944-BC96-786D9C5A71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3364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AB02A5-4FE5-49D9-9E24-09F23B90C450}" type="datetimeFigureOut">
              <a:rPr lang="en-US" smtClean="0"/>
              <a:t>2/20/15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a:p>
        </p:txBody>
      </p:sp>
    </p:spTree>
    <p:extLst>
      <p:ext uri="{BB962C8B-B14F-4D97-AF65-F5344CB8AC3E}">
        <p14:creationId xmlns:p14="http://schemas.microsoft.com/office/powerpoint/2010/main" val="7250495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F904B8-7F7F-4D43-A940-65CB88B5C135}" type="datetimeFigureOut">
              <a:rPr lang="en-US" smtClean="0">
                <a:solidFill>
                  <a:prstClr val="black">
                    <a:tint val="75000"/>
                  </a:prstClr>
                </a:solidFill>
              </a:rPr>
              <a:pPr/>
              <a:t>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3038CD-FE66-7944-BC96-786D9C5A71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47920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F904B8-7F7F-4D43-A940-65CB88B5C135}" type="datetimeFigureOut">
              <a:rPr lang="en-US" smtClean="0">
                <a:solidFill>
                  <a:prstClr val="black">
                    <a:tint val="75000"/>
                  </a:prstClr>
                </a:solidFill>
              </a:rPr>
              <a:pPr/>
              <a:t>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3038CD-FE66-7944-BC96-786D9C5A71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5461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F904B8-7F7F-4D43-A940-65CB88B5C135}" type="datetimeFigureOut">
              <a:rPr lang="en-US" smtClean="0">
                <a:solidFill>
                  <a:prstClr val="black">
                    <a:tint val="75000"/>
                  </a:prstClr>
                </a:solidFill>
              </a:rPr>
              <a:pPr/>
              <a:t>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3038CD-FE66-7944-BC96-786D9C5A71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90604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F904B8-7F7F-4D43-A940-65CB88B5C135}" type="datetimeFigureOut">
              <a:rPr lang="en-US" smtClean="0">
                <a:solidFill>
                  <a:prstClr val="black">
                    <a:tint val="75000"/>
                  </a:prstClr>
                </a:solidFill>
              </a:rPr>
              <a:pPr/>
              <a:t>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3038CD-FE66-7944-BC96-786D9C5A71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9729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descr="Canvas"/>
          <p:cNvSpPr>
            <a:spLocks noChangeArrowheads="1"/>
          </p:cNvSpPr>
          <p:nvPr/>
        </p:nvSpPr>
        <p:spPr bwMode="white">
          <a:xfrm>
            <a:off x="528638" y="201613"/>
            <a:ext cx="8397875" cy="6467475"/>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kumimoji="1" lang="en-US" sz="2400" smtClean="0">
              <a:solidFill>
                <a:srgbClr val="000000"/>
              </a:solidFill>
              <a:ea typeface="ＭＳ Ｐゴシック" pitchFamily="34" charset="-128"/>
            </a:endParaRPr>
          </a:p>
        </p:txBody>
      </p:sp>
      <p:pic>
        <p:nvPicPr>
          <p:cNvPr id="5" name="Picture 3" descr="minispi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ltGray">
          <a:xfrm>
            <a:off x="0" y="50800"/>
            <a:ext cx="11811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descr="Canvas"/>
          <p:cNvSpPr>
            <a:spLocks noChangeArrowheads="1"/>
          </p:cNvSpPr>
          <p:nvPr/>
        </p:nvSpPr>
        <p:spPr bwMode="white">
          <a:xfrm>
            <a:off x="596900" y="4130675"/>
            <a:ext cx="1041400" cy="457200"/>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kumimoji="1" lang="en-US" sz="2400" smtClean="0">
              <a:solidFill>
                <a:srgbClr val="000000"/>
              </a:solidFill>
              <a:ea typeface="ＭＳ Ｐゴシック" pitchFamily="34" charset="-128"/>
            </a:endParaRPr>
          </a:p>
        </p:txBody>
      </p:sp>
      <p:pic>
        <p:nvPicPr>
          <p:cNvPr id="7" name="Picture 5" descr="minispir"/>
          <p:cNvPicPr>
            <a:picLocks noChangeAspect="1" noChangeArrowheads="1"/>
          </p:cNvPicPr>
          <p:nvPr/>
        </p:nvPicPr>
        <p:blipFill>
          <a:blip r:embed="rId3" cstate="screen">
            <a:extLst>
              <a:ext uri="{28A0092B-C50C-407E-A947-70E740481C1C}">
                <a14:useLocalDpi xmlns:a14="http://schemas.microsoft.com/office/drawing/2010/main"/>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6"/>
          <p:cNvSpPr>
            <a:spLocks noGrp="1" noChangeArrowheads="1"/>
          </p:cNvSpPr>
          <p:nvPr>
            <p:ph type="ctrTitle"/>
          </p:nvPr>
        </p:nvSpPr>
        <p:spPr>
          <a:xfrm>
            <a:off x="914400" y="2057400"/>
            <a:ext cx="7721600" cy="1143000"/>
          </a:xfrm>
        </p:spPr>
        <p:txBody>
          <a:bodyPr/>
          <a:lstStyle>
            <a:lvl1pPr>
              <a:defRPr/>
            </a:lvl1pPr>
          </a:lstStyle>
          <a:p>
            <a:r>
              <a:rPr lang="en-US"/>
              <a:t>Click to edit Master title style</a:t>
            </a:r>
          </a:p>
        </p:txBody>
      </p:sp>
      <p:sp>
        <p:nvSpPr>
          <p:cNvPr id="10247" name="Rectangle 7"/>
          <p:cNvSpPr>
            <a:spLocks noGrp="1" noChangeArrowheads="1"/>
          </p:cNvSpPr>
          <p:nvPr>
            <p:ph type="subTitle" idx="1"/>
          </p:nvPr>
        </p:nvSpPr>
        <p:spPr>
          <a:xfrm>
            <a:off x="1625600" y="3886200"/>
            <a:ext cx="6400800" cy="1771650"/>
          </a:xfrm>
        </p:spPr>
        <p:txBody>
          <a:bodyPr/>
          <a:lstStyle>
            <a:lvl1pPr marL="0" indent="0" algn="ctr">
              <a:buFontTx/>
              <a:buNone/>
              <a:defRPr/>
            </a:lvl1pPr>
          </a:lstStyle>
          <a:p>
            <a:r>
              <a:rPr lang="en-US"/>
              <a:t>Click to edit Master subtitle style</a:t>
            </a:r>
          </a:p>
        </p:txBody>
      </p:sp>
      <p:sp>
        <p:nvSpPr>
          <p:cNvPr id="8" name="Rectangle 8"/>
          <p:cNvSpPr>
            <a:spLocks noGrp="1" noChangeArrowheads="1"/>
          </p:cNvSpPr>
          <p:nvPr>
            <p:ph type="dt" sz="quarter" idx="10"/>
          </p:nvPr>
        </p:nvSpPr>
        <p:spPr>
          <a:xfrm>
            <a:off x="1084263" y="6096000"/>
            <a:ext cx="1905000" cy="457200"/>
          </a:xfrm>
        </p:spPr>
        <p:txBody>
          <a:bodyPr/>
          <a:lstStyle>
            <a:lvl1pPr>
              <a:defRPr/>
            </a:lvl1pPr>
          </a:lstStyle>
          <a:p>
            <a:pPr>
              <a:defRPr/>
            </a:pPr>
            <a:endParaRPr lang="en-US">
              <a:solidFill>
                <a:srgbClr val="000000"/>
              </a:solidFill>
            </a:endParaRPr>
          </a:p>
        </p:txBody>
      </p:sp>
      <p:sp>
        <p:nvSpPr>
          <p:cNvPr id="9" name="Rectangle 9"/>
          <p:cNvSpPr>
            <a:spLocks noGrp="1" noChangeArrowheads="1"/>
          </p:cNvSpPr>
          <p:nvPr>
            <p:ph type="ftr" sz="quarter" idx="11"/>
          </p:nvPr>
        </p:nvSpPr>
        <p:spPr>
          <a:xfrm>
            <a:off x="3522663" y="6096000"/>
            <a:ext cx="2895600" cy="457200"/>
          </a:xfrm>
        </p:spPr>
        <p:txBody>
          <a:bodyPr/>
          <a:lstStyle>
            <a:lvl1pPr>
              <a:defRPr/>
            </a:lvl1pPr>
          </a:lstStyle>
          <a:p>
            <a:pPr>
              <a:defRPr/>
            </a:pPr>
            <a:endParaRPr lang="en-US">
              <a:solidFill>
                <a:srgbClr val="000000"/>
              </a:solidFill>
            </a:endParaRPr>
          </a:p>
        </p:txBody>
      </p:sp>
      <p:sp>
        <p:nvSpPr>
          <p:cNvPr id="10" name="Rectangle 10"/>
          <p:cNvSpPr>
            <a:spLocks noGrp="1" noChangeArrowheads="1"/>
          </p:cNvSpPr>
          <p:nvPr>
            <p:ph type="sldNum" sz="quarter" idx="12"/>
          </p:nvPr>
        </p:nvSpPr>
        <p:spPr>
          <a:xfrm>
            <a:off x="6951663" y="6096000"/>
            <a:ext cx="1905000" cy="457200"/>
          </a:xfrm>
        </p:spPr>
        <p:txBody>
          <a:bodyPr/>
          <a:lstStyle>
            <a:lvl1pPr>
              <a:defRPr/>
            </a:lvl1pPr>
          </a:lstStyle>
          <a:p>
            <a:pPr>
              <a:defRPr/>
            </a:pPr>
            <a:fld id="{DE2CD2B9-AC5B-4A9D-88CB-51D842D511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26818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D3D3D9F7-6D5F-4083-8B50-C55BA2BF33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84598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FCC59442-B8D6-4504-9BF2-86BF838FC7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8626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75DAEE39-6D22-479C-BE0F-68DC63C795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91154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0"/>
          <p:cNvSpPr>
            <a:spLocks noGrp="1" noChangeArrowheads="1"/>
          </p:cNvSpPr>
          <p:nvPr>
            <p:ph type="sldNum" sz="quarter" idx="12"/>
          </p:nvPr>
        </p:nvSpPr>
        <p:spPr>
          <a:ln/>
        </p:spPr>
        <p:txBody>
          <a:bodyPr/>
          <a:lstStyle>
            <a:lvl1pPr>
              <a:defRPr/>
            </a:lvl1pPr>
          </a:lstStyle>
          <a:p>
            <a:pPr>
              <a:defRPr/>
            </a:pPr>
            <a:fld id="{86ACF464-A9CE-4F75-B827-CD9409E291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621917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sldNum" sz="quarter" idx="12"/>
          </p:nvPr>
        </p:nvSpPr>
        <p:spPr>
          <a:ln/>
        </p:spPr>
        <p:txBody>
          <a:bodyPr/>
          <a:lstStyle>
            <a:lvl1pPr>
              <a:defRPr/>
            </a:lvl1pPr>
          </a:lstStyle>
          <a:p>
            <a:pPr>
              <a:defRPr/>
            </a:pPr>
            <a:fld id="{0066562C-31DF-4C5F-852F-9E983A4E21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5977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AB02A5-4FE5-49D9-9E24-09F23B90C450}" type="datetimeFigureOut">
              <a:rPr lang="en-US" smtClean="0"/>
              <a:t>2/20/15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294C92D-0306-4E69-9CD3-20855E849650}" type="slidenum">
              <a:rPr kumimoji="0" lang="en-US" smtClean="0"/>
              <a:t>‹#›</a:t>
            </a:fld>
            <a:endParaRPr kumimoji="0" lang="en-US"/>
          </a:p>
        </p:txBody>
      </p:sp>
    </p:spTree>
    <p:extLst>
      <p:ext uri="{BB962C8B-B14F-4D97-AF65-F5344CB8AC3E}">
        <p14:creationId xmlns:p14="http://schemas.microsoft.com/office/powerpoint/2010/main" val="9806340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sldNum" sz="quarter" idx="12"/>
          </p:nvPr>
        </p:nvSpPr>
        <p:spPr>
          <a:ln/>
        </p:spPr>
        <p:txBody>
          <a:bodyPr/>
          <a:lstStyle>
            <a:lvl1pPr>
              <a:defRPr/>
            </a:lvl1pPr>
          </a:lstStyle>
          <a:p>
            <a:pPr>
              <a:defRPr/>
            </a:pPr>
            <a:fld id="{89BD4508-6AFB-4F83-B7FC-68BD9EC10E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08872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9CAC8317-7050-4D4F-97A3-042B45F1D9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14941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A7C69238-A8BF-4B4E-8FB9-22DC4B83CC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91024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BD4B2D7E-60A0-4FA0-ACC1-9B373E10ED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08385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81000"/>
            <a:ext cx="5562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E74C9579-C289-4D3E-A055-E689CBCE66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71080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7526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53000" y="17526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53000" y="3886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10"/>
          <p:cNvSpPr>
            <a:spLocks noGrp="1" noChangeArrowheads="1"/>
          </p:cNvSpPr>
          <p:nvPr>
            <p:ph type="sldNum" sz="quarter" idx="12"/>
          </p:nvPr>
        </p:nvSpPr>
        <p:spPr>
          <a:ln/>
        </p:spPr>
        <p:txBody>
          <a:bodyPr/>
          <a:lstStyle>
            <a:lvl1pPr>
              <a:defRPr/>
            </a:lvl1pPr>
          </a:lstStyle>
          <a:p>
            <a:pPr>
              <a:defRPr/>
            </a:pPr>
            <a:fld id="{234CC523-E835-4712-AF1F-DDD9E958FE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18342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066800" y="1752600"/>
            <a:ext cx="7620000" cy="4114800"/>
          </a:xfrm>
        </p:spPr>
        <p:txBody>
          <a:bodyPr/>
          <a:lstStyle/>
          <a:p>
            <a:pPr lvl="0"/>
            <a:endParaRPr lang="en-US" noProof="0" dirty="0" smtClean="0"/>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19594640-EE51-4048-B583-FE11078437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14600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7526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953000" y="1752600"/>
            <a:ext cx="3733800" cy="4114800"/>
          </a:xfrm>
        </p:spPr>
        <p:txBody>
          <a:bodyPr/>
          <a:lstStyle/>
          <a:p>
            <a:pPr lvl="0"/>
            <a:endParaRPr lang="en-US" noProof="0" dirty="0" smtClean="0"/>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1B7DF3B6-61C7-4874-A019-C88ED613FB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67531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7526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7526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18D63B5E-C976-4F87-829D-2353F3033D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802292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descr="Canvas"/>
          <p:cNvSpPr>
            <a:spLocks noChangeArrowheads="1"/>
          </p:cNvSpPr>
          <p:nvPr/>
        </p:nvSpPr>
        <p:spPr bwMode="white">
          <a:xfrm>
            <a:off x="528638" y="201613"/>
            <a:ext cx="8397875" cy="6467475"/>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kumimoji="1" lang="en-US" sz="2400" smtClean="0">
              <a:solidFill>
                <a:srgbClr val="000000"/>
              </a:solidFill>
              <a:ea typeface="ＭＳ Ｐゴシック" pitchFamily="34" charset="-128"/>
            </a:endParaRPr>
          </a:p>
        </p:txBody>
      </p:sp>
      <p:pic>
        <p:nvPicPr>
          <p:cNvPr id="5" name="Picture 3" descr="minispi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ltGray">
          <a:xfrm>
            <a:off x="0" y="50800"/>
            <a:ext cx="11811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descr="Canvas"/>
          <p:cNvSpPr>
            <a:spLocks noChangeArrowheads="1"/>
          </p:cNvSpPr>
          <p:nvPr/>
        </p:nvSpPr>
        <p:spPr bwMode="white">
          <a:xfrm>
            <a:off x="596900" y="4130675"/>
            <a:ext cx="1041400" cy="457200"/>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kumimoji="1" lang="en-US" sz="2400" smtClean="0">
              <a:solidFill>
                <a:srgbClr val="000000"/>
              </a:solidFill>
              <a:ea typeface="ＭＳ Ｐゴシック" pitchFamily="34" charset="-128"/>
            </a:endParaRPr>
          </a:p>
        </p:txBody>
      </p:sp>
      <p:pic>
        <p:nvPicPr>
          <p:cNvPr id="7" name="Picture 5" descr="minispir"/>
          <p:cNvPicPr>
            <a:picLocks noChangeAspect="1" noChangeArrowheads="1"/>
          </p:cNvPicPr>
          <p:nvPr/>
        </p:nvPicPr>
        <p:blipFill>
          <a:blip r:embed="rId3" cstate="screen">
            <a:extLst>
              <a:ext uri="{28A0092B-C50C-407E-A947-70E740481C1C}">
                <a14:useLocalDpi xmlns:a14="http://schemas.microsoft.com/office/drawing/2010/main"/>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6"/>
          <p:cNvSpPr>
            <a:spLocks noGrp="1" noChangeArrowheads="1"/>
          </p:cNvSpPr>
          <p:nvPr>
            <p:ph type="ctrTitle"/>
          </p:nvPr>
        </p:nvSpPr>
        <p:spPr>
          <a:xfrm>
            <a:off x="914400" y="2057400"/>
            <a:ext cx="7721600" cy="1143000"/>
          </a:xfrm>
        </p:spPr>
        <p:txBody>
          <a:bodyPr/>
          <a:lstStyle>
            <a:lvl1pPr>
              <a:defRPr/>
            </a:lvl1pPr>
          </a:lstStyle>
          <a:p>
            <a:r>
              <a:rPr lang="en-US"/>
              <a:t>Click to edit Master title style</a:t>
            </a:r>
          </a:p>
        </p:txBody>
      </p:sp>
      <p:sp>
        <p:nvSpPr>
          <p:cNvPr id="10247" name="Rectangle 7"/>
          <p:cNvSpPr>
            <a:spLocks noGrp="1" noChangeArrowheads="1"/>
          </p:cNvSpPr>
          <p:nvPr>
            <p:ph type="subTitle" idx="1"/>
          </p:nvPr>
        </p:nvSpPr>
        <p:spPr>
          <a:xfrm>
            <a:off x="1625600" y="3886200"/>
            <a:ext cx="6400800" cy="1771650"/>
          </a:xfrm>
        </p:spPr>
        <p:txBody>
          <a:bodyPr/>
          <a:lstStyle>
            <a:lvl1pPr marL="0" indent="0" algn="ctr">
              <a:buFontTx/>
              <a:buNone/>
              <a:defRPr/>
            </a:lvl1pPr>
          </a:lstStyle>
          <a:p>
            <a:r>
              <a:rPr lang="en-US"/>
              <a:t>Click to edit Master subtitle style</a:t>
            </a:r>
          </a:p>
        </p:txBody>
      </p:sp>
      <p:sp>
        <p:nvSpPr>
          <p:cNvPr id="8" name="Rectangle 8"/>
          <p:cNvSpPr>
            <a:spLocks noGrp="1" noChangeArrowheads="1"/>
          </p:cNvSpPr>
          <p:nvPr>
            <p:ph type="dt" sz="quarter" idx="10"/>
          </p:nvPr>
        </p:nvSpPr>
        <p:spPr>
          <a:xfrm>
            <a:off x="1084263" y="6096000"/>
            <a:ext cx="1905000" cy="457200"/>
          </a:xfrm>
        </p:spPr>
        <p:txBody>
          <a:bodyPr/>
          <a:lstStyle>
            <a:lvl1pPr>
              <a:defRPr/>
            </a:lvl1pPr>
          </a:lstStyle>
          <a:p>
            <a:pPr>
              <a:defRPr/>
            </a:pPr>
            <a:endParaRPr lang="en-US">
              <a:solidFill>
                <a:srgbClr val="000000"/>
              </a:solidFill>
            </a:endParaRPr>
          </a:p>
        </p:txBody>
      </p:sp>
      <p:sp>
        <p:nvSpPr>
          <p:cNvPr id="9" name="Rectangle 9"/>
          <p:cNvSpPr>
            <a:spLocks noGrp="1" noChangeArrowheads="1"/>
          </p:cNvSpPr>
          <p:nvPr>
            <p:ph type="ftr" sz="quarter" idx="11"/>
          </p:nvPr>
        </p:nvSpPr>
        <p:spPr>
          <a:xfrm>
            <a:off x="3522663" y="6096000"/>
            <a:ext cx="2895600" cy="457200"/>
          </a:xfrm>
        </p:spPr>
        <p:txBody>
          <a:bodyPr/>
          <a:lstStyle>
            <a:lvl1pPr>
              <a:defRPr/>
            </a:lvl1pPr>
          </a:lstStyle>
          <a:p>
            <a:pPr>
              <a:defRPr/>
            </a:pPr>
            <a:endParaRPr lang="en-US">
              <a:solidFill>
                <a:srgbClr val="000000"/>
              </a:solidFill>
            </a:endParaRPr>
          </a:p>
        </p:txBody>
      </p:sp>
      <p:sp>
        <p:nvSpPr>
          <p:cNvPr id="10" name="Rectangle 10"/>
          <p:cNvSpPr>
            <a:spLocks noGrp="1" noChangeArrowheads="1"/>
          </p:cNvSpPr>
          <p:nvPr>
            <p:ph type="sldNum" sz="quarter" idx="12"/>
          </p:nvPr>
        </p:nvSpPr>
        <p:spPr>
          <a:xfrm>
            <a:off x="6951663" y="6096000"/>
            <a:ext cx="1905000" cy="457200"/>
          </a:xfrm>
        </p:spPr>
        <p:txBody>
          <a:bodyPr/>
          <a:lstStyle>
            <a:lvl1pPr>
              <a:defRPr/>
            </a:lvl1pPr>
          </a:lstStyle>
          <a:p>
            <a:pPr>
              <a:defRPr/>
            </a:pPr>
            <a:fld id="{DE2CD2B9-AC5B-4A9D-88CB-51D842D511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1811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AB02A5-4FE5-49D9-9E24-09F23B90C450}" type="datetimeFigureOut">
              <a:rPr lang="en-US" smtClean="0"/>
              <a:t>2/20/15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294C92D-0306-4E69-9CD3-20855E849650}" type="slidenum">
              <a:rPr kumimoji="0" lang="en-US" smtClean="0"/>
              <a:t>‹#›</a:t>
            </a:fld>
            <a:endParaRPr kumimoji="0" lang="en-US"/>
          </a:p>
        </p:txBody>
      </p:sp>
    </p:spTree>
    <p:extLst>
      <p:ext uri="{BB962C8B-B14F-4D97-AF65-F5344CB8AC3E}">
        <p14:creationId xmlns:p14="http://schemas.microsoft.com/office/powerpoint/2010/main" val="30339999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D3D3D9F7-6D5F-4083-8B50-C55BA2BF33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28314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FCC59442-B8D6-4504-9BF2-86BF838FC7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9645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75DAEE39-6D22-479C-BE0F-68DC63C795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76323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0"/>
          <p:cNvSpPr>
            <a:spLocks noGrp="1" noChangeArrowheads="1"/>
          </p:cNvSpPr>
          <p:nvPr>
            <p:ph type="sldNum" sz="quarter" idx="12"/>
          </p:nvPr>
        </p:nvSpPr>
        <p:spPr>
          <a:ln/>
        </p:spPr>
        <p:txBody>
          <a:bodyPr/>
          <a:lstStyle>
            <a:lvl1pPr>
              <a:defRPr/>
            </a:lvl1pPr>
          </a:lstStyle>
          <a:p>
            <a:pPr>
              <a:defRPr/>
            </a:pPr>
            <a:fld id="{86ACF464-A9CE-4F75-B827-CD9409E291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57069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sldNum" sz="quarter" idx="12"/>
          </p:nvPr>
        </p:nvSpPr>
        <p:spPr>
          <a:ln/>
        </p:spPr>
        <p:txBody>
          <a:bodyPr/>
          <a:lstStyle>
            <a:lvl1pPr>
              <a:defRPr/>
            </a:lvl1pPr>
          </a:lstStyle>
          <a:p>
            <a:pPr>
              <a:defRPr/>
            </a:pPr>
            <a:fld id="{0066562C-31DF-4C5F-852F-9E983A4E21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31891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sldNum" sz="quarter" idx="12"/>
          </p:nvPr>
        </p:nvSpPr>
        <p:spPr>
          <a:ln/>
        </p:spPr>
        <p:txBody>
          <a:bodyPr/>
          <a:lstStyle>
            <a:lvl1pPr>
              <a:defRPr/>
            </a:lvl1pPr>
          </a:lstStyle>
          <a:p>
            <a:pPr>
              <a:defRPr/>
            </a:pPr>
            <a:fld id="{89BD4508-6AFB-4F83-B7FC-68BD9EC10E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7515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9CAC8317-7050-4D4F-97A3-042B45F1D9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9820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A7C69238-A8BF-4B4E-8FB9-22DC4B83CC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47131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BD4B2D7E-60A0-4FA0-ACC1-9B373E10ED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665463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81000"/>
            <a:ext cx="5562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E74C9579-C289-4D3E-A055-E689CBCE66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1656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AB02A5-4FE5-49D9-9E24-09F23B90C450}" type="datetimeFigureOut">
              <a:rPr lang="en-US" smtClean="0"/>
              <a:t>2/20/15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294C92D-0306-4E69-9CD3-20855E849650}" type="slidenum">
              <a:rPr kumimoji="0" lang="en-US" smtClean="0"/>
              <a:t>‹#›</a:t>
            </a:fld>
            <a:endParaRPr kumimoji="0" lang="en-US"/>
          </a:p>
        </p:txBody>
      </p:sp>
    </p:spTree>
    <p:extLst>
      <p:ext uri="{BB962C8B-B14F-4D97-AF65-F5344CB8AC3E}">
        <p14:creationId xmlns:p14="http://schemas.microsoft.com/office/powerpoint/2010/main" val="39966990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7526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53000" y="17526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53000" y="3886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10"/>
          <p:cNvSpPr>
            <a:spLocks noGrp="1" noChangeArrowheads="1"/>
          </p:cNvSpPr>
          <p:nvPr>
            <p:ph type="sldNum" sz="quarter" idx="12"/>
          </p:nvPr>
        </p:nvSpPr>
        <p:spPr>
          <a:ln/>
        </p:spPr>
        <p:txBody>
          <a:bodyPr/>
          <a:lstStyle>
            <a:lvl1pPr>
              <a:defRPr/>
            </a:lvl1pPr>
          </a:lstStyle>
          <a:p>
            <a:pPr>
              <a:defRPr/>
            </a:pPr>
            <a:fld id="{234CC523-E835-4712-AF1F-DDD9E958FE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0260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066800" y="1752600"/>
            <a:ext cx="7620000" cy="4114800"/>
          </a:xfrm>
        </p:spPr>
        <p:txBody>
          <a:bodyPr/>
          <a:lstStyle/>
          <a:p>
            <a:pPr lvl="0"/>
            <a:endParaRPr lang="en-US" noProof="0" dirty="0" smtClean="0"/>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19594640-EE51-4048-B583-FE11078437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68040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7526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953000" y="1752600"/>
            <a:ext cx="3733800" cy="4114800"/>
          </a:xfrm>
        </p:spPr>
        <p:txBody>
          <a:bodyPr/>
          <a:lstStyle/>
          <a:p>
            <a:pPr lvl="0"/>
            <a:endParaRPr lang="en-US" noProof="0" dirty="0" smtClean="0"/>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1B7DF3B6-61C7-4874-A019-C88ED613FB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11627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7526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7526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18D63B5E-C976-4F87-829D-2353F3033D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1056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AB02A5-4FE5-49D9-9E24-09F23B90C450}" type="datetimeFigureOut">
              <a:rPr lang="en-US" smtClean="0"/>
              <a:t>2/20/15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294C92D-0306-4E69-9CD3-20855E849650}" type="slidenum">
              <a:rPr kumimoji="0" lang="en-US" smtClean="0"/>
              <a:t>‹#›</a:t>
            </a:fld>
            <a:endParaRPr kumimoji="0" lang="en-US"/>
          </a:p>
        </p:txBody>
      </p:sp>
    </p:spTree>
    <p:extLst>
      <p:ext uri="{BB962C8B-B14F-4D97-AF65-F5344CB8AC3E}">
        <p14:creationId xmlns:p14="http://schemas.microsoft.com/office/powerpoint/2010/main" val="2137264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AB02A5-4FE5-49D9-9E24-09F23B90C450}" type="datetimeFigureOut">
              <a:rPr lang="en-US" smtClean="0"/>
              <a:t>2/20/15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294C92D-0306-4E69-9CD3-20855E849650}" type="slidenum">
              <a:rPr kumimoji="0" lang="en-US" smtClean="0"/>
              <a:t>‹#›</a:t>
            </a:fld>
            <a:endParaRPr kumimoji="0" lang="en-US"/>
          </a:p>
        </p:txBody>
      </p:sp>
    </p:spTree>
    <p:extLst>
      <p:ext uri="{BB962C8B-B14F-4D97-AF65-F5344CB8AC3E}">
        <p14:creationId xmlns:p14="http://schemas.microsoft.com/office/powerpoint/2010/main" val="3086866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AB02A5-4FE5-49D9-9E24-09F23B90C450}" type="datetimeFigureOut">
              <a:rPr lang="en-US" smtClean="0"/>
              <a:t>2/20/15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294C92D-0306-4E69-9CD3-20855E849650}" type="slidenum">
              <a:rPr kumimoji="0" lang="en-US" smtClean="0"/>
              <a:t>‹#›</a:t>
            </a:fld>
            <a:endParaRPr kumimoji="0" lang="en-US"/>
          </a:p>
        </p:txBody>
      </p:sp>
    </p:spTree>
    <p:extLst>
      <p:ext uri="{BB962C8B-B14F-4D97-AF65-F5344CB8AC3E}">
        <p14:creationId xmlns:p14="http://schemas.microsoft.com/office/powerpoint/2010/main" val="15731416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Relationship Id="rId16" Type="http://schemas.openxmlformats.org/officeDocument/2006/relationships/theme" Target="../theme/theme4.xml"/><Relationship Id="rId17" Type="http://schemas.openxmlformats.org/officeDocument/2006/relationships/image" Target="../media/image1.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9.xml"/><Relationship Id="rId12" Type="http://schemas.openxmlformats.org/officeDocument/2006/relationships/slideLayout" Target="../slideLayouts/slideLayout60.xml"/><Relationship Id="rId13" Type="http://schemas.openxmlformats.org/officeDocument/2006/relationships/slideLayout" Target="../slideLayouts/slideLayout61.xml"/><Relationship Id="rId14" Type="http://schemas.openxmlformats.org/officeDocument/2006/relationships/slideLayout" Target="../slideLayouts/slideLayout62.xml"/><Relationship Id="rId15" Type="http://schemas.openxmlformats.org/officeDocument/2006/relationships/slideLayout" Target="../slideLayouts/slideLayout63.xml"/><Relationship Id="rId16" Type="http://schemas.openxmlformats.org/officeDocument/2006/relationships/theme" Target="../theme/theme5.xml"/><Relationship Id="rId17" Type="http://schemas.openxmlformats.org/officeDocument/2006/relationships/image" Target="../media/image1.png"/><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slideLayout" Target="../slideLayouts/slideLayout55.xml"/><Relationship Id="rId8" Type="http://schemas.openxmlformats.org/officeDocument/2006/relationships/slideLayout" Target="../slideLayouts/slideLayout56.xml"/><Relationship Id="rId9" Type="http://schemas.openxmlformats.org/officeDocument/2006/relationships/slideLayout" Target="../slideLayouts/slideLayout57.xml"/><Relationship Id="rId10"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eaLnBrk="1" latinLnBrk="0" hangingPunct="1"/>
            <a:fld id="{54AB02A5-4FE5-49D9-9E24-09F23B90C450}" type="datetimeFigureOut">
              <a:rPr lang="en-US" smtClean="0"/>
              <a:t>2/20/15</a:t>
            </a:fld>
            <a:endParaRPr lang="en-US" sz="1200">
              <a:solidFill>
                <a:schemeClr val="bg2">
                  <a:shade val="50000"/>
                </a:scheme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US" sz="1200">
              <a:solidFill>
                <a:schemeClr val="bg2">
                  <a:shade val="50000"/>
                </a:schemeClr>
              </a:solidFill>
              <a:effectLst/>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eaLnBrk="1" latinLnBrk="0" hangingPunct="1"/>
            <a:fld id="{6294C92D-0306-4E69-9CD3-20855E849650}" type="slidenum">
              <a:rPr kumimoji="0" lang="en-US" smtClean="0"/>
              <a:t>‹#›</a:t>
            </a:fld>
            <a:endParaRPr kumimoji="0" lang="en-US" sz="1200">
              <a:solidFill>
                <a:schemeClr val="bg2">
                  <a:shade val="50000"/>
                </a:schemeClr>
              </a:solidFill>
              <a:effectLst/>
            </a:endParaRPr>
          </a:p>
        </p:txBody>
      </p:sp>
    </p:spTree>
    <p:extLst>
      <p:ext uri="{BB962C8B-B14F-4D97-AF65-F5344CB8AC3E}">
        <p14:creationId xmlns:p14="http://schemas.microsoft.com/office/powerpoint/2010/main" val="71087996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BF904B8-7F7F-4D43-A940-65CB88B5C135}" type="datetimeFigureOut">
              <a:rPr lang="en-US" smtClean="0">
                <a:solidFill>
                  <a:prstClr val="black">
                    <a:tint val="75000"/>
                  </a:prstClr>
                </a:solidFill>
              </a:rPr>
              <a:pPr defTabSz="457200"/>
              <a:t>2/20/15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DF3038CD-FE66-7944-BC96-786D9C5A714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98750767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BF904B8-7F7F-4D43-A940-65CB88B5C135}" type="datetimeFigureOut">
              <a:rPr lang="en-US" smtClean="0">
                <a:solidFill>
                  <a:prstClr val="black">
                    <a:tint val="75000"/>
                  </a:prstClr>
                </a:solidFill>
              </a:rPr>
              <a:pPr defTabSz="457200"/>
              <a:t>2/20/15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DF3038CD-FE66-7944-BC96-786D9C5A714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32720457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ltGray">
      <p:bgRef idx="1003">
        <a:schemeClr val="bg1"/>
      </p:bgRef>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609600" y="228600"/>
            <a:ext cx="8239125" cy="6391275"/>
          </a:xfrm>
          <a:prstGeom prst="rect">
            <a:avLst/>
          </a:prstGeom>
          <a:solidFill>
            <a:srgbClr val="EDE7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kumimoji="1" lang="en-US" sz="2400" smtClean="0">
              <a:solidFill>
                <a:srgbClr val="000000"/>
              </a:solidFill>
              <a:ea typeface="ＭＳ Ｐゴシック" pitchFamily="34" charset="-128"/>
            </a:endParaRPr>
          </a:p>
        </p:txBody>
      </p:sp>
      <p:sp>
        <p:nvSpPr>
          <p:cNvPr id="1027" name="Line 3"/>
          <p:cNvSpPr>
            <a:spLocks noChangeShapeType="1"/>
          </p:cNvSpPr>
          <p:nvPr/>
        </p:nvSpPr>
        <p:spPr bwMode="ltGray">
          <a:xfrm>
            <a:off x="1016000" y="1600200"/>
            <a:ext cx="7670800"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smtClean="0">
              <a:solidFill>
                <a:srgbClr val="000000"/>
              </a:solidFill>
              <a:ea typeface="ＭＳ Ｐゴシック" pitchFamily="34" charset="-128"/>
            </a:endParaRPr>
          </a:p>
        </p:txBody>
      </p:sp>
      <p:pic>
        <p:nvPicPr>
          <p:cNvPr id="1028" name="Picture 4" descr="minispir"/>
          <p:cNvPicPr>
            <a:picLocks noChangeAspect="1" noChangeArrowheads="1"/>
          </p:cNvPicPr>
          <p:nvPr/>
        </p:nvPicPr>
        <p:blipFill>
          <a:blip r:embed="rId17" cstate="screen">
            <a:extLst>
              <a:ext uri="{28A0092B-C50C-407E-A947-70E740481C1C}">
                <a14:useLocalDpi xmlns:a14="http://schemas.microsoft.com/office/drawing/2010/main"/>
              </a:ext>
            </a:extLst>
          </a:blip>
          <a:srcRect b="5333"/>
          <a:stretch>
            <a:fillRect/>
          </a:stretch>
        </p:blipFill>
        <p:spPr bwMode="ltGray">
          <a:xfrm>
            <a:off x="0" y="50800"/>
            <a:ext cx="11811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minispir"/>
          <p:cNvPicPr>
            <a:picLocks noChangeAspect="1" noChangeArrowheads="1"/>
          </p:cNvPicPr>
          <p:nvPr/>
        </p:nvPicPr>
        <p:blipFill>
          <a:blip r:embed="rId17" cstate="screen">
            <a:extLst>
              <a:ext uri="{28A0092B-C50C-407E-A947-70E740481C1C}">
                <a14:useLocalDpi xmlns:a14="http://schemas.microsoft.com/office/drawing/2010/main"/>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6"/>
          <p:cNvSpPr>
            <a:spLocks noGrp="1" noChangeArrowheads="1"/>
          </p:cNvSpPr>
          <p:nvPr>
            <p:ph type="title"/>
          </p:nvPr>
        </p:nvSpPr>
        <p:spPr bwMode="auto">
          <a:xfrm>
            <a:off x="1066800" y="381000"/>
            <a:ext cx="762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7"/>
          <p:cNvSpPr>
            <a:spLocks noGrp="1" noChangeArrowheads="1"/>
          </p:cNvSpPr>
          <p:nvPr>
            <p:ph type="body" idx="1"/>
          </p:nvPr>
        </p:nvSpPr>
        <p:spPr bwMode="auto">
          <a:xfrm>
            <a:off x="1066800" y="17526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4" name="Rectangle 8"/>
          <p:cNvSpPr>
            <a:spLocks noGrp="1" noChangeArrowheads="1"/>
          </p:cNvSpPr>
          <p:nvPr>
            <p:ph type="dt" sz="half" idx="2"/>
          </p:nvPr>
        </p:nvSpPr>
        <p:spPr bwMode="auto">
          <a:xfrm>
            <a:off x="10144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12" charset="0"/>
                <a:ea typeface="ＭＳ Ｐゴシック" pitchFamily="-112" charset="-128"/>
                <a:cs typeface="+mn-cs"/>
              </a:defRPr>
            </a:lvl1pPr>
          </a:lstStyle>
          <a:p>
            <a:pPr fontAlgn="base">
              <a:spcBef>
                <a:spcPct val="0"/>
              </a:spcBef>
              <a:spcAft>
                <a:spcPct val="0"/>
              </a:spcAft>
              <a:defRPr/>
            </a:pPr>
            <a:endParaRPr lang="en-US">
              <a:solidFill>
                <a:srgbClr val="000000"/>
              </a:solidFill>
            </a:endParaRPr>
          </a:p>
        </p:txBody>
      </p:sp>
      <p:sp>
        <p:nvSpPr>
          <p:cNvPr id="9225" name="Rectangle 9"/>
          <p:cNvSpPr>
            <a:spLocks noGrp="1" noChangeArrowheads="1"/>
          </p:cNvSpPr>
          <p:nvPr>
            <p:ph type="ftr" sz="quarter" idx="3"/>
          </p:nvPr>
        </p:nvSpPr>
        <p:spPr bwMode="auto">
          <a:xfrm>
            <a:off x="3452813" y="610711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12" charset="0"/>
                <a:ea typeface="ＭＳ Ｐゴシック" pitchFamily="-112" charset="-128"/>
                <a:cs typeface="+mn-cs"/>
              </a:defRPr>
            </a:lvl1pPr>
          </a:lstStyle>
          <a:p>
            <a:pPr fontAlgn="base">
              <a:spcBef>
                <a:spcPct val="0"/>
              </a:spcBef>
              <a:spcAft>
                <a:spcPct val="0"/>
              </a:spcAft>
              <a:defRPr/>
            </a:pPr>
            <a:endParaRPr lang="en-US">
              <a:solidFill>
                <a:srgbClr val="000000"/>
              </a:solidFill>
            </a:endParaRPr>
          </a:p>
        </p:txBody>
      </p:sp>
      <p:sp>
        <p:nvSpPr>
          <p:cNvPr id="9226" name="Rectangle 10"/>
          <p:cNvSpPr>
            <a:spLocks noGrp="1" noChangeArrowheads="1"/>
          </p:cNvSpPr>
          <p:nvPr>
            <p:ph type="sldNum" sz="quarter" idx="4"/>
          </p:nvPr>
        </p:nvSpPr>
        <p:spPr bwMode="auto">
          <a:xfrm>
            <a:off x="68818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12" charset="0"/>
                <a:ea typeface="ＭＳ Ｐゴシック" pitchFamily="-112" charset="-128"/>
              </a:defRPr>
            </a:lvl1pPr>
          </a:lstStyle>
          <a:p>
            <a:pPr fontAlgn="base">
              <a:spcBef>
                <a:spcPct val="0"/>
              </a:spcBef>
              <a:spcAft>
                <a:spcPct val="0"/>
              </a:spcAft>
              <a:defRPr/>
            </a:pPr>
            <a:fld id="{B0A8E1D6-E884-4CC1-884B-CABEE985AE44}"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66164923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ltGray">
      <p:bgRef idx="1003">
        <a:schemeClr val="bg1"/>
      </p:bgRef>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609600" y="228600"/>
            <a:ext cx="8239125" cy="6391275"/>
          </a:xfrm>
          <a:prstGeom prst="rect">
            <a:avLst/>
          </a:prstGeom>
          <a:solidFill>
            <a:srgbClr val="EDE7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kumimoji="1" lang="en-US" sz="2400" smtClean="0">
              <a:solidFill>
                <a:srgbClr val="000000"/>
              </a:solidFill>
              <a:ea typeface="ＭＳ Ｐゴシック" pitchFamily="34" charset="-128"/>
            </a:endParaRPr>
          </a:p>
        </p:txBody>
      </p:sp>
      <p:sp>
        <p:nvSpPr>
          <p:cNvPr id="1027" name="Line 3"/>
          <p:cNvSpPr>
            <a:spLocks noChangeShapeType="1"/>
          </p:cNvSpPr>
          <p:nvPr/>
        </p:nvSpPr>
        <p:spPr bwMode="ltGray">
          <a:xfrm>
            <a:off x="1016000" y="1600200"/>
            <a:ext cx="7670800"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smtClean="0">
              <a:solidFill>
                <a:srgbClr val="000000"/>
              </a:solidFill>
              <a:ea typeface="ＭＳ Ｐゴシック" pitchFamily="34" charset="-128"/>
            </a:endParaRPr>
          </a:p>
        </p:txBody>
      </p:sp>
      <p:pic>
        <p:nvPicPr>
          <p:cNvPr id="1028" name="Picture 4" descr="minispir"/>
          <p:cNvPicPr>
            <a:picLocks noChangeAspect="1" noChangeArrowheads="1"/>
          </p:cNvPicPr>
          <p:nvPr/>
        </p:nvPicPr>
        <p:blipFill>
          <a:blip r:embed="rId17" cstate="screen">
            <a:extLst>
              <a:ext uri="{28A0092B-C50C-407E-A947-70E740481C1C}">
                <a14:useLocalDpi xmlns:a14="http://schemas.microsoft.com/office/drawing/2010/main"/>
              </a:ext>
            </a:extLst>
          </a:blip>
          <a:srcRect b="5333"/>
          <a:stretch>
            <a:fillRect/>
          </a:stretch>
        </p:blipFill>
        <p:spPr bwMode="ltGray">
          <a:xfrm>
            <a:off x="0" y="50800"/>
            <a:ext cx="11811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minispir"/>
          <p:cNvPicPr>
            <a:picLocks noChangeAspect="1" noChangeArrowheads="1"/>
          </p:cNvPicPr>
          <p:nvPr/>
        </p:nvPicPr>
        <p:blipFill>
          <a:blip r:embed="rId17" cstate="screen">
            <a:extLst>
              <a:ext uri="{28A0092B-C50C-407E-A947-70E740481C1C}">
                <a14:useLocalDpi xmlns:a14="http://schemas.microsoft.com/office/drawing/2010/main"/>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6"/>
          <p:cNvSpPr>
            <a:spLocks noGrp="1" noChangeArrowheads="1"/>
          </p:cNvSpPr>
          <p:nvPr>
            <p:ph type="title"/>
          </p:nvPr>
        </p:nvSpPr>
        <p:spPr bwMode="auto">
          <a:xfrm>
            <a:off x="1066800" y="381000"/>
            <a:ext cx="762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7"/>
          <p:cNvSpPr>
            <a:spLocks noGrp="1" noChangeArrowheads="1"/>
          </p:cNvSpPr>
          <p:nvPr>
            <p:ph type="body" idx="1"/>
          </p:nvPr>
        </p:nvSpPr>
        <p:spPr bwMode="auto">
          <a:xfrm>
            <a:off x="1066800" y="17526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4" name="Rectangle 8"/>
          <p:cNvSpPr>
            <a:spLocks noGrp="1" noChangeArrowheads="1"/>
          </p:cNvSpPr>
          <p:nvPr>
            <p:ph type="dt" sz="half" idx="2"/>
          </p:nvPr>
        </p:nvSpPr>
        <p:spPr bwMode="auto">
          <a:xfrm>
            <a:off x="10144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12" charset="0"/>
                <a:ea typeface="ＭＳ Ｐゴシック" pitchFamily="-112" charset="-128"/>
                <a:cs typeface="+mn-cs"/>
              </a:defRPr>
            </a:lvl1pPr>
          </a:lstStyle>
          <a:p>
            <a:pPr fontAlgn="base">
              <a:spcBef>
                <a:spcPct val="0"/>
              </a:spcBef>
              <a:spcAft>
                <a:spcPct val="0"/>
              </a:spcAft>
              <a:defRPr/>
            </a:pPr>
            <a:endParaRPr lang="en-US">
              <a:solidFill>
                <a:srgbClr val="000000"/>
              </a:solidFill>
            </a:endParaRPr>
          </a:p>
        </p:txBody>
      </p:sp>
      <p:sp>
        <p:nvSpPr>
          <p:cNvPr id="9225" name="Rectangle 9"/>
          <p:cNvSpPr>
            <a:spLocks noGrp="1" noChangeArrowheads="1"/>
          </p:cNvSpPr>
          <p:nvPr>
            <p:ph type="ftr" sz="quarter" idx="3"/>
          </p:nvPr>
        </p:nvSpPr>
        <p:spPr bwMode="auto">
          <a:xfrm>
            <a:off x="3452813" y="610711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12" charset="0"/>
                <a:ea typeface="ＭＳ Ｐゴシック" pitchFamily="-112" charset="-128"/>
                <a:cs typeface="+mn-cs"/>
              </a:defRPr>
            </a:lvl1pPr>
          </a:lstStyle>
          <a:p>
            <a:pPr fontAlgn="base">
              <a:spcBef>
                <a:spcPct val="0"/>
              </a:spcBef>
              <a:spcAft>
                <a:spcPct val="0"/>
              </a:spcAft>
              <a:defRPr/>
            </a:pPr>
            <a:endParaRPr lang="en-US">
              <a:solidFill>
                <a:srgbClr val="000000"/>
              </a:solidFill>
            </a:endParaRPr>
          </a:p>
        </p:txBody>
      </p:sp>
      <p:sp>
        <p:nvSpPr>
          <p:cNvPr id="9226" name="Rectangle 10"/>
          <p:cNvSpPr>
            <a:spLocks noGrp="1" noChangeArrowheads="1"/>
          </p:cNvSpPr>
          <p:nvPr>
            <p:ph type="sldNum" sz="quarter" idx="4"/>
          </p:nvPr>
        </p:nvSpPr>
        <p:spPr bwMode="auto">
          <a:xfrm>
            <a:off x="68818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12" charset="0"/>
                <a:ea typeface="ＭＳ Ｐゴシック" pitchFamily="-112" charset="-128"/>
              </a:defRPr>
            </a:lvl1pPr>
          </a:lstStyle>
          <a:p>
            <a:pPr fontAlgn="base">
              <a:spcBef>
                <a:spcPct val="0"/>
              </a:spcBef>
              <a:spcAft>
                <a:spcPct val="0"/>
              </a:spcAft>
              <a:defRPr/>
            </a:pPr>
            <a:fld id="{B0A8E1D6-E884-4CC1-884B-CABEE985AE44}"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212215013"/>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3.jpeg"/><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1.xml"/><Relationship Id="rId3" Type="http://schemas.openxmlformats.org/officeDocument/2006/relationships/image" Target="../media/image2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New Buckwheat Varieties for Greater Sustainability</a:t>
            </a:r>
            <a:endParaRPr lang="en-US" dirty="0"/>
          </a:p>
        </p:txBody>
      </p:sp>
      <p:sp>
        <p:nvSpPr>
          <p:cNvPr id="3" name="Subtitle 2"/>
          <p:cNvSpPr>
            <a:spLocks noGrp="1"/>
          </p:cNvSpPr>
          <p:nvPr>
            <p:ph type="subTitle" idx="1"/>
          </p:nvPr>
        </p:nvSpPr>
        <p:spPr/>
        <p:txBody>
          <a:bodyPr/>
          <a:lstStyle/>
          <a:p>
            <a:endParaRPr lang="en-US" dirty="0"/>
          </a:p>
        </p:txBody>
      </p:sp>
      <p:pic>
        <p:nvPicPr>
          <p:cNvPr id="3074" name="Picture 2" descr="C:\Users\STEVE~1.ZWI\AppData\Local\Temp\IMG_20130715_103852_53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4040505"/>
            <a:ext cx="9144000" cy="2817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64342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2013  ND increases</a:t>
            </a:r>
            <a:endParaRPr lang="en-US" dirty="0"/>
          </a:p>
        </p:txBody>
      </p:sp>
      <p:sp>
        <p:nvSpPr>
          <p:cNvPr id="5" name="Content Placeholder 4"/>
          <p:cNvSpPr>
            <a:spLocks noGrp="1"/>
          </p:cNvSpPr>
          <p:nvPr>
            <p:ph sz="half" idx="1"/>
          </p:nvPr>
        </p:nvSpPr>
        <p:spPr/>
        <p:txBody>
          <a:bodyPr>
            <a:normAutofit fontScale="92500" lnSpcReduction="20000"/>
          </a:bodyPr>
          <a:lstStyle/>
          <a:p>
            <a:r>
              <a:rPr lang="en-US" dirty="0" err="1" smtClean="0"/>
              <a:t>Devyatka</a:t>
            </a:r>
            <a:r>
              <a:rPr lang="en-US" dirty="0" smtClean="0"/>
              <a:t> increase</a:t>
            </a:r>
          </a:p>
          <a:p>
            <a:pPr lvl="1"/>
            <a:r>
              <a:rPr lang="en-US" dirty="0" smtClean="0"/>
              <a:t>Anne’s farm</a:t>
            </a:r>
          </a:p>
          <a:p>
            <a:pPr lvl="1"/>
            <a:r>
              <a:rPr lang="en-US" dirty="0" smtClean="0"/>
              <a:t>600 </a:t>
            </a:r>
            <a:r>
              <a:rPr lang="en-US" dirty="0" err="1" smtClean="0"/>
              <a:t>gms</a:t>
            </a:r>
            <a:r>
              <a:rPr lang="en-US" dirty="0" smtClean="0"/>
              <a:t> sown, June 12</a:t>
            </a:r>
          </a:p>
          <a:p>
            <a:pPr lvl="1"/>
            <a:r>
              <a:rPr lang="en-US" dirty="0" smtClean="0"/>
              <a:t>Swathed, August 27</a:t>
            </a:r>
          </a:p>
          <a:p>
            <a:pPr lvl="1"/>
            <a:r>
              <a:rPr lang="en-US" dirty="0" smtClean="0"/>
              <a:t>Harvested, September 3 </a:t>
            </a:r>
          </a:p>
          <a:p>
            <a:pPr lvl="1"/>
            <a:r>
              <a:rPr lang="en-US" dirty="0" smtClean="0"/>
              <a:t>Increase yielded ~55 </a:t>
            </a:r>
            <a:r>
              <a:rPr lang="en-US" dirty="0" err="1" smtClean="0"/>
              <a:t>lbs</a:t>
            </a:r>
            <a:endParaRPr lang="en-US" dirty="0"/>
          </a:p>
          <a:p>
            <a:r>
              <a:rPr lang="en-US" dirty="0" err="1" smtClean="0"/>
              <a:t>Dikul</a:t>
            </a:r>
            <a:r>
              <a:rPr lang="en-US" dirty="0" smtClean="0"/>
              <a:t> increase</a:t>
            </a:r>
          </a:p>
          <a:p>
            <a:pPr lvl="1"/>
            <a:r>
              <a:rPr lang="en-US" dirty="0" smtClean="0"/>
              <a:t>Rick’s farm</a:t>
            </a:r>
          </a:p>
          <a:p>
            <a:pPr lvl="1"/>
            <a:r>
              <a:rPr lang="en-US" dirty="0" smtClean="0"/>
              <a:t>1000 </a:t>
            </a:r>
            <a:r>
              <a:rPr lang="en-US" dirty="0" err="1" smtClean="0"/>
              <a:t>gms</a:t>
            </a:r>
            <a:r>
              <a:rPr lang="en-US" dirty="0" smtClean="0"/>
              <a:t> sown, June 12</a:t>
            </a:r>
          </a:p>
          <a:p>
            <a:pPr lvl="1"/>
            <a:r>
              <a:rPr lang="en-US" dirty="0" smtClean="0"/>
              <a:t>Swathed, September 3</a:t>
            </a:r>
          </a:p>
          <a:p>
            <a:pPr lvl="1"/>
            <a:r>
              <a:rPr lang="en-US" dirty="0" smtClean="0"/>
              <a:t>Increase yielded,~700gms</a:t>
            </a:r>
          </a:p>
          <a:p>
            <a:pPr lvl="1"/>
            <a:r>
              <a:rPr lang="en-US" dirty="0" smtClean="0"/>
              <a:t>Hail, drought, grasshoppers</a:t>
            </a:r>
            <a:endParaRPr lang="en-US" dirty="0"/>
          </a:p>
        </p:txBody>
      </p:sp>
      <p:sp>
        <p:nvSpPr>
          <p:cNvPr id="6" name="Content Placeholder 5"/>
          <p:cNvSpPr>
            <a:spLocks noGrp="1"/>
          </p:cNvSpPr>
          <p:nvPr>
            <p:ph sz="half" idx="2"/>
          </p:nvPr>
        </p:nvSpPr>
        <p:spPr/>
        <p:txBody>
          <a:bodyPr>
            <a:normAutofit fontScale="92500" lnSpcReduction="20000"/>
          </a:bodyPr>
          <a:lstStyle/>
          <a:p>
            <a:endParaRPr lang="en-US"/>
          </a:p>
        </p:txBody>
      </p:sp>
      <p:pic>
        <p:nvPicPr>
          <p:cNvPr id="1026" name="Picture 2" descr="C:\Users\STEVE~1.ZWI\AppData\Local\Temp\IMG_20130705_151024_605.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84895" y="0"/>
            <a:ext cx="3857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85311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2013  </a:t>
            </a:r>
            <a:r>
              <a:rPr lang="en-US" dirty="0" smtClean="0"/>
              <a:t>WA increases</a:t>
            </a:r>
            <a:endParaRPr lang="en-US" dirty="0"/>
          </a:p>
        </p:txBody>
      </p:sp>
      <p:sp>
        <p:nvSpPr>
          <p:cNvPr id="3" name="Content Placeholder 2"/>
          <p:cNvSpPr>
            <a:spLocks noGrp="1"/>
          </p:cNvSpPr>
          <p:nvPr>
            <p:ph sz="half" idx="1"/>
          </p:nvPr>
        </p:nvSpPr>
        <p:spPr/>
        <p:txBody>
          <a:bodyPr/>
          <a:lstStyle/>
          <a:p>
            <a:r>
              <a:rPr lang="en-US" dirty="0" smtClean="0"/>
              <a:t>Kevin Murphy, plant breeder WSU</a:t>
            </a:r>
          </a:p>
          <a:p>
            <a:pPr lvl="1"/>
            <a:r>
              <a:rPr lang="en-US" dirty="0" smtClean="0"/>
              <a:t>Backup increases</a:t>
            </a:r>
            <a:endParaRPr lang="en-US" dirty="0"/>
          </a:p>
        </p:txBody>
      </p:sp>
      <p:pic>
        <p:nvPicPr>
          <p:cNvPr id="5" name="Picture 6"/>
          <p:cNvPicPr>
            <a:picLocks noGrp="1" noChangeAspect="1"/>
          </p:cNvPicPr>
          <p:nvPr>
            <p:ph sz="half" idx="2"/>
          </p:nvPr>
        </p:nvPicPr>
        <p:blipFill>
          <a:blip r:embed="rId2">
            <a:extLst>
              <a:ext uri="{28A0092B-C50C-407E-A947-70E740481C1C}">
                <a14:useLocalDpi xmlns:a14="http://schemas.microsoft.com/office/drawing/2010/main"/>
              </a:ext>
            </a:extLst>
          </a:blip>
          <a:srcRect/>
          <a:stretch>
            <a:fillRect/>
          </a:stretch>
        </p:blipFill>
        <p:spPr bwMode="auto">
          <a:xfrm>
            <a:off x="4343400" y="1676400"/>
            <a:ext cx="4373218" cy="30175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C:\Users\STEVE~1.ZWI\AppData\Local\Temp\IMG_20130705_151032_64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43000" y="2971800"/>
            <a:ext cx="2103120" cy="37388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63490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3" descr="VID16976.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7620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09465" y="4439"/>
            <a:ext cx="3634535" cy="2743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152400"/>
            <a:ext cx="4625049" cy="923330"/>
          </a:xfrm>
          <a:prstGeom prst="rect">
            <a:avLst/>
          </a:prstGeom>
          <a:noFill/>
        </p:spPr>
        <p:txBody>
          <a:bodyPr wrap="none" rtlCol="0">
            <a:spAutoFit/>
          </a:bodyPr>
          <a:lstStyle/>
          <a:p>
            <a:r>
              <a:rPr lang="en-US" sz="5400" dirty="0" smtClean="0">
                <a:solidFill>
                  <a:schemeClr val="accent3"/>
                </a:solidFill>
              </a:rPr>
              <a:t>2013 Field Tour</a:t>
            </a:r>
            <a:endParaRPr lang="en-US" sz="5400" dirty="0">
              <a:solidFill>
                <a:schemeClr val="accent3"/>
              </a:solidFill>
            </a:endParaRPr>
          </a:p>
        </p:txBody>
      </p:sp>
    </p:spTree>
    <p:extLst>
      <p:ext uri="{BB962C8B-B14F-4D97-AF65-F5344CB8AC3E}">
        <p14:creationId xmlns:p14="http://schemas.microsoft.com/office/powerpoint/2010/main" val="72122735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S:\Photos - Master\Field Pictures\Field Pictures 2014\Steve Zwinger 2014\Steve Zwinger 2014-06-16\Steve Zwinger 003.JPG"/>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0" y="5281"/>
            <a:ext cx="9631680" cy="72237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90601" y="609601"/>
            <a:ext cx="7924799" cy="769441"/>
          </a:xfrm>
          <a:prstGeom prst="rect">
            <a:avLst/>
          </a:prstGeom>
          <a:noFill/>
        </p:spPr>
        <p:txBody>
          <a:bodyPr wrap="square" rtlCol="0">
            <a:spAutoFit/>
          </a:bodyPr>
          <a:lstStyle/>
          <a:p>
            <a:r>
              <a:rPr lang="en-US" sz="4400" dirty="0" smtClean="0"/>
              <a:t>2014 Seeding </a:t>
            </a:r>
            <a:r>
              <a:rPr lang="en-US" sz="4400" dirty="0" err="1" smtClean="0"/>
              <a:t>Devyatka</a:t>
            </a:r>
            <a:r>
              <a:rPr lang="en-US" sz="4400" dirty="0" smtClean="0"/>
              <a:t> Increase</a:t>
            </a:r>
            <a:endParaRPr lang="en-US" sz="4400" dirty="0"/>
          </a:p>
        </p:txBody>
      </p:sp>
    </p:spTree>
    <p:extLst>
      <p:ext uri="{BB962C8B-B14F-4D97-AF65-F5344CB8AC3E}">
        <p14:creationId xmlns:p14="http://schemas.microsoft.com/office/powerpoint/2010/main" val="93251214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ormAutofit fontScale="90000"/>
          </a:bodyPr>
          <a:lstStyle/>
          <a:p>
            <a:r>
              <a:rPr lang="en-US" dirty="0" err="1" smtClean="0"/>
              <a:t>Devyatka</a:t>
            </a:r>
            <a:r>
              <a:rPr lang="en-US" dirty="0" smtClean="0"/>
              <a:t> seed</a:t>
            </a:r>
            <a:endParaRPr lang="en-US" dirty="0"/>
          </a:p>
        </p:txBody>
      </p:sp>
      <p:pic>
        <p:nvPicPr>
          <p:cNvPr id="2050" name="Picture 2" descr="S:\Photos - Master\Field Pictures\Field Pictures 2014\Steve Zwinger 2014\Steve Zwinger 2014-06-16\Steve Zwinger 007.JPG"/>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381000" y="685800"/>
            <a:ext cx="8046720" cy="6035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51283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S:\Photos - Master\Field Pictures\Field Pictures 2014\Steve Zwinger 2014\Steve Zwinger 2014-06-16\Steve Zwinger 008.JPG"/>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381000" y="304800"/>
            <a:ext cx="8412480" cy="630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9837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2014 </a:t>
            </a:r>
            <a:r>
              <a:rPr lang="en-US" dirty="0" err="1" smtClean="0"/>
              <a:t>Dikul</a:t>
            </a:r>
            <a:r>
              <a:rPr lang="en-US" dirty="0" smtClean="0"/>
              <a:t> seed increase</a:t>
            </a:r>
            <a:endParaRPr lang="en-US" dirty="0"/>
          </a:p>
        </p:txBody>
      </p:sp>
      <p:sp>
        <p:nvSpPr>
          <p:cNvPr id="5" name="Content Placeholder 4"/>
          <p:cNvSpPr>
            <a:spLocks noGrp="1"/>
          </p:cNvSpPr>
          <p:nvPr>
            <p:ph sz="half" idx="1"/>
          </p:nvPr>
        </p:nvSpPr>
        <p:spPr/>
        <p:txBody>
          <a:bodyPr>
            <a:normAutofit/>
          </a:bodyPr>
          <a:lstStyle/>
          <a:p>
            <a:r>
              <a:rPr lang="en-US" sz="3200" dirty="0" smtClean="0"/>
              <a:t>400 </a:t>
            </a:r>
            <a:r>
              <a:rPr lang="en-US" sz="3200" dirty="0" err="1" smtClean="0"/>
              <a:t>gms</a:t>
            </a:r>
            <a:r>
              <a:rPr lang="en-US" sz="3200" dirty="0" smtClean="0"/>
              <a:t> sown </a:t>
            </a:r>
          </a:p>
          <a:p>
            <a:pPr lvl="1"/>
            <a:r>
              <a:rPr lang="en-US" dirty="0" smtClean="0"/>
              <a:t>June 7</a:t>
            </a:r>
          </a:p>
          <a:p>
            <a:r>
              <a:rPr lang="en-US" sz="3200" dirty="0" smtClean="0"/>
              <a:t>Fast early growth	</a:t>
            </a:r>
          </a:p>
          <a:p>
            <a:pPr lvl="1"/>
            <a:r>
              <a:rPr lang="en-US" dirty="0" smtClean="0"/>
              <a:t>flower July 5</a:t>
            </a:r>
          </a:p>
          <a:p>
            <a:r>
              <a:rPr lang="en-US" sz="3200" dirty="0" smtClean="0"/>
              <a:t>Storms throughout season</a:t>
            </a:r>
          </a:p>
          <a:p>
            <a:pPr lvl="1"/>
            <a:r>
              <a:rPr lang="en-US" dirty="0" smtClean="0"/>
              <a:t>July 22, wind &amp; rain</a:t>
            </a:r>
          </a:p>
          <a:p>
            <a:pPr lvl="1"/>
            <a:r>
              <a:rPr lang="en-US" dirty="0" smtClean="0"/>
              <a:t>Sept 3, hail</a:t>
            </a:r>
          </a:p>
          <a:p>
            <a:endParaRPr lang="en-US" dirty="0"/>
          </a:p>
          <a:p>
            <a:endParaRPr lang="en-US" dirty="0"/>
          </a:p>
        </p:txBody>
      </p:sp>
      <p:sp>
        <p:nvSpPr>
          <p:cNvPr id="6" name="Content Placeholder 5"/>
          <p:cNvSpPr>
            <a:spLocks noGrp="1"/>
          </p:cNvSpPr>
          <p:nvPr>
            <p:ph sz="half" idx="2"/>
          </p:nvPr>
        </p:nvSpPr>
        <p:spPr/>
        <p:txBody>
          <a:bodyPr>
            <a:normAutofit/>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76800" y="1371600"/>
            <a:ext cx="3767053" cy="5029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65291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S:\Photos - Master\Field Pictures\Field Pictures 2014\Steve Zwinger 2014\Steve Zwinger 2014-06-16\Steve Zwinger 001.JPG"/>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228600" y="228600"/>
            <a:ext cx="8412480" cy="63093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09800" y="609600"/>
            <a:ext cx="5867400" cy="830997"/>
          </a:xfrm>
          <a:prstGeom prst="rect">
            <a:avLst/>
          </a:prstGeom>
          <a:noFill/>
        </p:spPr>
        <p:txBody>
          <a:bodyPr wrap="square" rtlCol="0">
            <a:spAutoFit/>
          </a:bodyPr>
          <a:lstStyle/>
          <a:p>
            <a:r>
              <a:rPr lang="en-US" sz="4800" dirty="0" smtClean="0">
                <a:solidFill>
                  <a:prstClr val="black"/>
                </a:solidFill>
              </a:rPr>
              <a:t>2014 Variety Trials</a:t>
            </a:r>
            <a:endParaRPr lang="en-US" sz="4800" dirty="0">
              <a:solidFill>
                <a:prstClr val="black"/>
              </a:solidFill>
            </a:endParaRPr>
          </a:p>
        </p:txBody>
      </p:sp>
    </p:spTree>
    <p:extLst>
      <p:ext uri="{BB962C8B-B14F-4D97-AF65-F5344CB8AC3E}">
        <p14:creationId xmlns:p14="http://schemas.microsoft.com/office/powerpoint/2010/main" val="177888416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122" name="Picture 2" descr="C:\Users\STEVE~1.ZWI\AppData\Local\Temp\Rick-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495" y="-108751"/>
            <a:ext cx="9387840" cy="704088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47360" y="-76200"/>
            <a:ext cx="3840480" cy="288054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 y="0"/>
            <a:ext cx="4550654" cy="830997"/>
          </a:xfrm>
          <a:prstGeom prst="rect">
            <a:avLst/>
          </a:prstGeom>
          <a:noFill/>
        </p:spPr>
        <p:txBody>
          <a:bodyPr wrap="square" rtlCol="0">
            <a:spAutoFit/>
          </a:bodyPr>
          <a:lstStyle/>
          <a:p>
            <a:r>
              <a:rPr lang="en-US" sz="4800" dirty="0" smtClean="0"/>
              <a:t>2014 Field Tour</a:t>
            </a:r>
            <a:endParaRPr lang="en-US" sz="4800" dirty="0"/>
          </a:p>
        </p:txBody>
      </p:sp>
    </p:spTree>
    <p:extLst>
      <p:ext uri="{BB962C8B-B14F-4D97-AF65-F5344CB8AC3E}">
        <p14:creationId xmlns:p14="http://schemas.microsoft.com/office/powerpoint/2010/main" val="90043191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098" name="Picture 2" descr="C:\Users\STEVE~1.ZWI\AppData\Local\Temp\Organic Buckwheat-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82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33600" y="216927"/>
            <a:ext cx="6553200" cy="584775"/>
          </a:xfrm>
          <a:prstGeom prst="rect">
            <a:avLst/>
          </a:prstGeom>
          <a:noFill/>
        </p:spPr>
        <p:txBody>
          <a:bodyPr wrap="square" rtlCol="0">
            <a:spAutoFit/>
          </a:bodyPr>
          <a:lstStyle/>
          <a:p>
            <a:r>
              <a:rPr lang="en-US" sz="3200" b="1" dirty="0" smtClean="0">
                <a:latin typeface="Times New Roman" pitchFamily="18" charset="0"/>
                <a:ea typeface="BatangChe" pitchFamily="49" charset="-127"/>
                <a:cs typeface="Times New Roman" pitchFamily="18" charset="0"/>
              </a:rPr>
              <a:t>2014 CREC Organic Variety Trial</a:t>
            </a:r>
            <a:endParaRPr lang="en-US" sz="3200" b="1" dirty="0">
              <a:latin typeface="Times New Roman" pitchFamily="18" charset="0"/>
              <a:ea typeface="BatangChe" pitchFamily="49" charset="-127"/>
              <a:cs typeface="Times New Roman" pitchFamily="18" charset="0"/>
            </a:endParaRPr>
          </a:p>
        </p:txBody>
      </p:sp>
    </p:spTree>
    <p:extLst>
      <p:ext uri="{BB962C8B-B14F-4D97-AF65-F5344CB8AC3E}">
        <p14:creationId xmlns:p14="http://schemas.microsoft.com/office/powerpoint/2010/main" val="17238105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066800"/>
          </a:xfrm>
        </p:spPr>
        <p:txBody>
          <a:bodyPr/>
          <a:lstStyle/>
          <a:p>
            <a:r>
              <a:rPr lang="en-US" dirty="0"/>
              <a:t>Buckwheat Importance</a:t>
            </a:r>
          </a:p>
        </p:txBody>
      </p:sp>
      <p:sp>
        <p:nvSpPr>
          <p:cNvPr id="5" name="Content Placeholder 4"/>
          <p:cNvSpPr>
            <a:spLocks noGrp="1"/>
          </p:cNvSpPr>
          <p:nvPr>
            <p:ph sz="half" idx="1"/>
          </p:nvPr>
        </p:nvSpPr>
        <p:spPr>
          <a:xfrm>
            <a:off x="500743" y="1295400"/>
            <a:ext cx="4038600" cy="4830763"/>
          </a:xfrm>
        </p:spPr>
        <p:txBody>
          <a:bodyPr/>
          <a:lstStyle/>
          <a:p>
            <a:r>
              <a:rPr lang="en-US" dirty="0"/>
              <a:t>Exceptional crop for sustainable agriculture</a:t>
            </a:r>
          </a:p>
          <a:p>
            <a:pPr lvl="1"/>
            <a:r>
              <a:rPr lang="en-US" dirty="0"/>
              <a:t>Mellows soil </a:t>
            </a:r>
          </a:p>
          <a:p>
            <a:pPr lvl="1"/>
            <a:r>
              <a:rPr lang="en-US" dirty="0"/>
              <a:t>Releases phosphorus</a:t>
            </a:r>
          </a:p>
          <a:p>
            <a:pPr lvl="1"/>
            <a:r>
              <a:rPr lang="en-US" dirty="0"/>
              <a:t>Smothers weeds</a:t>
            </a:r>
          </a:p>
          <a:p>
            <a:pPr lvl="1"/>
            <a:r>
              <a:rPr lang="en-US" dirty="0"/>
              <a:t>Protects the soil</a:t>
            </a:r>
          </a:p>
          <a:p>
            <a:endParaRPr lang="en-US" dirty="0"/>
          </a:p>
        </p:txBody>
      </p:sp>
      <p:sp>
        <p:nvSpPr>
          <p:cNvPr id="6" name="Content Placeholder 5"/>
          <p:cNvSpPr>
            <a:spLocks noGrp="1"/>
          </p:cNvSpPr>
          <p:nvPr>
            <p:ph sz="half" idx="2"/>
          </p:nvPr>
        </p:nvSpPr>
        <p:spPr>
          <a:xfrm>
            <a:off x="4648200" y="1295400"/>
            <a:ext cx="4038600" cy="4830763"/>
          </a:xfrm>
        </p:spPr>
        <p:txBody>
          <a:bodyPr/>
          <a:lstStyle/>
          <a:p>
            <a:r>
              <a:rPr lang="en-US" dirty="0"/>
              <a:t>Organic markets strong</a:t>
            </a:r>
          </a:p>
          <a:p>
            <a:pPr lvl="1"/>
            <a:r>
              <a:rPr lang="en-US" dirty="0"/>
              <a:t>Human food</a:t>
            </a:r>
          </a:p>
          <a:p>
            <a:pPr lvl="1"/>
            <a:r>
              <a:rPr lang="en-US" dirty="0"/>
              <a:t>Seed </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4041775"/>
            <a:ext cx="9144000" cy="281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5313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buckwheat trials</a:t>
            </a:r>
            <a:br>
              <a:rPr lang="en-US" dirty="0"/>
            </a:br>
            <a:r>
              <a:rPr lang="en-US" sz="2700" dirty="0"/>
              <a:t>3 site average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6485587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5227207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buckwheat trials</a:t>
            </a:r>
            <a:br>
              <a:rPr lang="en-US" dirty="0"/>
            </a:br>
            <a:r>
              <a:rPr lang="en-US" sz="2700" dirty="0"/>
              <a:t>3 site </a:t>
            </a:r>
            <a:r>
              <a:rPr lang="en-US" sz="2700" dirty="0" smtClean="0"/>
              <a:t>average</a:t>
            </a:r>
            <a:br>
              <a:rPr lang="en-US" sz="2700" dirty="0" smtClean="0"/>
            </a:br>
            <a:r>
              <a:rPr lang="en-US" sz="2700" dirty="0" smtClean="0"/>
              <a:t>plant height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5744281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8173768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2014 buckwheat trials</a:t>
            </a:r>
            <a:br>
              <a:rPr lang="en-US" dirty="0" smtClean="0"/>
            </a:br>
            <a:r>
              <a:rPr lang="en-US" sz="2700" dirty="0" smtClean="0"/>
              <a:t>3 site average</a:t>
            </a:r>
            <a:endParaRPr lang="en-US" sz="27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8111370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7677639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buckwheat trials</a:t>
            </a:r>
            <a:br>
              <a:rPr lang="en-US" dirty="0"/>
            </a:br>
            <a:r>
              <a:rPr lang="en-US" sz="2700" dirty="0"/>
              <a:t>3 site average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5154068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7070475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buckwheat trials</a:t>
            </a:r>
            <a:br>
              <a:rPr lang="en-US" dirty="0"/>
            </a:br>
            <a:r>
              <a:rPr lang="en-US" sz="2700" dirty="0"/>
              <a:t>3 site average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3680004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096412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Box 3"/>
          <p:cNvSpPr txBox="1">
            <a:spLocks noChangeArrowheads="1"/>
          </p:cNvSpPr>
          <p:nvPr/>
        </p:nvSpPr>
        <p:spPr bwMode="auto">
          <a:xfrm>
            <a:off x="8812213" y="6535738"/>
            <a:ext cx="255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fontAlgn="base" hangingPunct="1">
              <a:spcBef>
                <a:spcPct val="0"/>
              </a:spcBef>
              <a:spcAft>
                <a:spcPct val="0"/>
              </a:spcAft>
            </a:pPr>
            <a:r>
              <a:rPr lang="en-US" sz="1000" smtClean="0">
                <a:solidFill>
                  <a:srgbClr val="000000"/>
                </a:solidFill>
              </a:rPr>
              <a:t>S</a:t>
            </a:r>
          </a:p>
        </p:txBody>
      </p:sp>
      <p:pic>
        <p:nvPicPr>
          <p:cNvPr id="82947" name="Picture 1" descr="CRECZwingerBuckwheat.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TextBox 2"/>
          <p:cNvSpPr txBox="1">
            <a:spLocks noChangeArrowheads="1"/>
          </p:cNvSpPr>
          <p:nvPr/>
        </p:nvSpPr>
        <p:spPr bwMode="auto">
          <a:xfrm>
            <a:off x="228600" y="228600"/>
            <a:ext cx="883919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fontAlgn="base" hangingPunct="1">
              <a:spcBef>
                <a:spcPct val="0"/>
              </a:spcBef>
              <a:spcAft>
                <a:spcPct val="0"/>
              </a:spcAft>
            </a:pPr>
            <a:r>
              <a:rPr lang="en-US" sz="6000" dirty="0" smtClean="0">
                <a:solidFill>
                  <a:srgbClr val="000000"/>
                </a:solidFill>
              </a:rPr>
              <a:t>Where do we go from here?</a:t>
            </a:r>
          </a:p>
        </p:txBody>
      </p:sp>
    </p:spTree>
    <p:extLst>
      <p:ext uri="{BB962C8B-B14F-4D97-AF65-F5344CB8AC3E}">
        <p14:creationId xmlns:p14="http://schemas.microsoft.com/office/powerpoint/2010/main" val="410265173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Whitman Ranch Buckwheat Field</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descr="C:\Users\STEVE~1.ZWI\AppData\Local\Temp\IMG_20130715_103852_53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2286000"/>
            <a:ext cx="9144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28476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146" name="Picture 2" descr="S:\Photos - Master\Field Pictures\Field Pictures 2014\Steve Zwinger 2014\Steve Zwinger 2014-06-16\Steve Zwinger 004.JPG"/>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0" y="0"/>
            <a:ext cx="9265920" cy="69494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05000" y="4419600"/>
            <a:ext cx="7839994" cy="1446550"/>
          </a:xfrm>
          <a:prstGeom prst="rect">
            <a:avLst/>
          </a:prstGeom>
          <a:noFill/>
        </p:spPr>
        <p:txBody>
          <a:bodyPr wrap="square" rtlCol="0">
            <a:spAutoFit/>
          </a:bodyPr>
          <a:lstStyle/>
          <a:p>
            <a:r>
              <a:rPr lang="en-US" sz="8800" dirty="0" smtClean="0">
                <a:solidFill>
                  <a:schemeClr val="bg1"/>
                </a:solidFill>
              </a:rPr>
              <a:t>Thank You!</a:t>
            </a:r>
          </a:p>
        </p:txBody>
      </p:sp>
    </p:spTree>
    <p:extLst>
      <p:ext uri="{BB962C8B-B14F-4D97-AF65-F5344CB8AC3E}">
        <p14:creationId xmlns:p14="http://schemas.microsoft.com/office/powerpoint/2010/main" val="23569838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pPr algn="l"/>
            <a:r>
              <a:rPr lang="en-US" sz="4800" dirty="0"/>
              <a:t>Buckwheat Importance</a:t>
            </a:r>
            <a:r>
              <a:rPr lang="en-US" sz="4800" dirty="0" smtClean="0"/>
              <a:t> </a:t>
            </a:r>
            <a:br>
              <a:rPr lang="en-US" sz="4800" dirty="0" smtClean="0"/>
            </a:br>
            <a:r>
              <a:rPr lang="en-US" sz="3200" dirty="0" smtClean="0"/>
              <a:t>                                                             Cover Crop Use</a:t>
            </a:r>
            <a:endParaRPr lang="en-US" sz="3200" dirty="0"/>
          </a:p>
        </p:txBody>
      </p:sp>
      <p:sp>
        <p:nvSpPr>
          <p:cNvPr id="3" name="Content Placeholder 2"/>
          <p:cNvSpPr>
            <a:spLocks noGrp="1"/>
          </p:cNvSpPr>
          <p:nvPr>
            <p:ph sz="half" idx="1"/>
          </p:nvPr>
        </p:nvSpPr>
        <p:spPr>
          <a:xfrm>
            <a:off x="457200" y="1219200"/>
            <a:ext cx="4038600" cy="1371600"/>
          </a:xfrm>
        </p:spPr>
        <p:txBody>
          <a:bodyPr>
            <a:normAutofit fontScale="85000" lnSpcReduction="10000"/>
          </a:bodyPr>
          <a:lstStyle/>
          <a:p>
            <a:endParaRPr lang="en-US" i="1" dirty="0"/>
          </a:p>
          <a:p>
            <a:r>
              <a:rPr lang="en-US" sz="3200" dirty="0"/>
              <a:t>Long flowering periods</a:t>
            </a:r>
          </a:p>
          <a:p>
            <a:pPr lvl="1"/>
            <a:r>
              <a:rPr lang="en-US" sz="3200" dirty="0"/>
              <a:t>Habitat for pollinators </a:t>
            </a:r>
          </a:p>
        </p:txBody>
      </p:sp>
      <p:pic>
        <p:nvPicPr>
          <p:cNvPr id="7" name="Picture 2" descr="https://encrypted-tbn3.gstatic.com/images?q=tbn:ANd9GcQeLzEB76oJMGkkno9mfF5wHsOO_2jgHzcDFkVz1VjRVSDCN2S04Q"/>
          <p:cNvPicPr>
            <a:picLocks noGrp="1" noChangeAspect="1" noChangeArrowheads="1"/>
          </p:cNvPicPr>
          <p:nvPr>
            <p:ph sz="half" idx="2"/>
          </p:nvPr>
        </p:nvPicPr>
        <p:blipFill>
          <a:blip r:embed="rId2">
            <a:extLst>
              <a:ext uri="{28A0092B-C50C-407E-A947-70E740481C1C}">
                <a14:useLocalDpi xmlns:a14="http://schemas.microsoft.com/office/drawing/2010/main"/>
              </a:ext>
            </a:extLst>
          </a:blip>
          <a:stretch>
            <a:fillRect/>
          </a:stretch>
        </p:blipFill>
        <p:spPr bwMode="auto">
          <a:xfrm>
            <a:off x="609600" y="2590800"/>
            <a:ext cx="3592287" cy="20116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417" y="5025934"/>
            <a:ext cx="91440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09903" y="1447800"/>
            <a:ext cx="3415776" cy="222504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5327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Buckwheat variety selection</a:t>
            </a:r>
            <a:endParaRPr lang="en-US" dirty="0"/>
          </a:p>
        </p:txBody>
      </p:sp>
      <p:sp>
        <p:nvSpPr>
          <p:cNvPr id="3" name="Content Placeholder 2"/>
          <p:cNvSpPr>
            <a:spLocks noGrp="1"/>
          </p:cNvSpPr>
          <p:nvPr>
            <p:ph idx="1"/>
          </p:nvPr>
        </p:nvSpPr>
        <p:spPr/>
        <p:txBody>
          <a:bodyPr/>
          <a:lstStyle/>
          <a:p>
            <a:r>
              <a:rPr lang="en-US" dirty="0"/>
              <a:t>Variety selection </a:t>
            </a:r>
            <a:r>
              <a:rPr lang="en-US" dirty="0" smtClean="0"/>
              <a:t>limited</a:t>
            </a:r>
          </a:p>
          <a:p>
            <a:pPr lvl="1"/>
            <a:r>
              <a:rPr lang="en-US" dirty="0" smtClean="0"/>
              <a:t># of varieties and  public sources</a:t>
            </a:r>
          </a:p>
          <a:p>
            <a:r>
              <a:rPr lang="en-US" dirty="0" smtClean="0"/>
              <a:t>Availability of varieties limited</a:t>
            </a:r>
          </a:p>
          <a:p>
            <a:pPr lvl="1"/>
            <a:r>
              <a:rPr lang="en-US" dirty="0" smtClean="0"/>
              <a:t>Access to new varieties limited to contracts</a:t>
            </a:r>
            <a:endParaRPr lang="en-US"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4041775"/>
            <a:ext cx="9144000" cy="281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8011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Description</a:t>
            </a:r>
            <a:endParaRPr lang="en-US" dirty="0"/>
          </a:p>
        </p:txBody>
      </p:sp>
      <p:sp>
        <p:nvSpPr>
          <p:cNvPr id="3" name="Content Placeholder 2"/>
          <p:cNvSpPr>
            <a:spLocks noGrp="1"/>
          </p:cNvSpPr>
          <p:nvPr>
            <p:ph idx="1"/>
          </p:nvPr>
        </p:nvSpPr>
        <p:spPr/>
        <p:txBody>
          <a:bodyPr/>
          <a:lstStyle/>
          <a:p>
            <a:r>
              <a:rPr lang="en-US" dirty="0" smtClean="0"/>
              <a:t>Collaborators will increase two varieties of buckwheat from Ukraine and compare their characteristics of with those of available varieties grown in North Dakota in regional trials, and make seeds and data available.</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4114800"/>
            <a:ext cx="9144000" cy="281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753794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Project Participants</a:t>
            </a:r>
          </a:p>
        </p:txBody>
      </p:sp>
      <p:sp>
        <p:nvSpPr>
          <p:cNvPr id="5" name="Text Placeholder 4"/>
          <p:cNvSpPr>
            <a:spLocks noGrp="1"/>
          </p:cNvSpPr>
          <p:nvPr>
            <p:ph type="body" idx="1"/>
          </p:nvPr>
        </p:nvSpPr>
        <p:spPr>
          <a:xfrm>
            <a:off x="228600" y="1219201"/>
            <a:ext cx="4268788" cy="609600"/>
          </a:xfrm>
        </p:spPr>
        <p:txBody>
          <a:bodyPr>
            <a:normAutofit/>
          </a:bodyPr>
          <a:lstStyle/>
          <a:p>
            <a:r>
              <a:rPr lang="en-US" dirty="0" smtClean="0"/>
              <a:t>Farmers:</a:t>
            </a:r>
            <a:endParaRPr lang="en-US" dirty="0"/>
          </a:p>
        </p:txBody>
      </p:sp>
      <p:sp>
        <p:nvSpPr>
          <p:cNvPr id="6" name="Content Placeholder 5"/>
          <p:cNvSpPr>
            <a:spLocks noGrp="1"/>
          </p:cNvSpPr>
          <p:nvPr>
            <p:ph sz="half" idx="2"/>
          </p:nvPr>
        </p:nvSpPr>
        <p:spPr>
          <a:xfrm>
            <a:off x="228600" y="1752600"/>
            <a:ext cx="4268788" cy="3951288"/>
          </a:xfrm>
        </p:spPr>
        <p:txBody>
          <a:bodyPr/>
          <a:lstStyle/>
          <a:p>
            <a:r>
              <a:rPr lang="en-US" dirty="0"/>
              <a:t>Anne Ongstad, Robinson, ND-Project Leader</a:t>
            </a:r>
          </a:p>
          <a:p>
            <a:r>
              <a:rPr lang="en-US" dirty="0"/>
              <a:t>Rick Mittleider, </a:t>
            </a:r>
            <a:r>
              <a:rPr lang="en-US" dirty="0" err="1"/>
              <a:t>Tappen</a:t>
            </a:r>
            <a:r>
              <a:rPr lang="en-US" dirty="0"/>
              <a:t>, ND</a:t>
            </a:r>
          </a:p>
          <a:p>
            <a:r>
              <a:rPr lang="en-US" dirty="0"/>
              <a:t>Wayne Mittleider, </a:t>
            </a:r>
            <a:r>
              <a:rPr lang="en-US" dirty="0" err="1"/>
              <a:t>Tappen</a:t>
            </a:r>
            <a:r>
              <a:rPr lang="en-US" dirty="0"/>
              <a:t>, ND</a:t>
            </a:r>
          </a:p>
          <a:p>
            <a:endParaRPr lang="en-US" dirty="0"/>
          </a:p>
        </p:txBody>
      </p:sp>
      <p:sp>
        <p:nvSpPr>
          <p:cNvPr id="7" name="Text Placeholder 6"/>
          <p:cNvSpPr>
            <a:spLocks noGrp="1"/>
          </p:cNvSpPr>
          <p:nvPr>
            <p:ph type="body" sz="quarter" idx="3"/>
          </p:nvPr>
        </p:nvSpPr>
        <p:spPr>
          <a:xfrm>
            <a:off x="4645025" y="1219201"/>
            <a:ext cx="4041775" cy="533400"/>
          </a:xfrm>
        </p:spPr>
        <p:txBody>
          <a:bodyPr/>
          <a:lstStyle/>
          <a:p>
            <a:r>
              <a:rPr lang="en-US" dirty="0" smtClean="0"/>
              <a:t>Researchers:</a:t>
            </a:r>
            <a:endParaRPr lang="en-US" dirty="0"/>
          </a:p>
        </p:txBody>
      </p:sp>
      <p:sp>
        <p:nvSpPr>
          <p:cNvPr id="8" name="Content Placeholder 7"/>
          <p:cNvSpPr>
            <a:spLocks noGrp="1"/>
          </p:cNvSpPr>
          <p:nvPr>
            <p:ph sz="quarter" idx="4"/>
          </p:nvPr>
        </p:nvSpPr>
        <p:spPr>
          <a:xfrm>
            <a:off x="4648200" y="1676400"/>
            <a:ext cx="4041775" cy="3951288"/>
          </a:xfrm>
        </p:spPr>
        <p:txBody>
          <a:bodyPr/>
          <a:lstStyle/>
          <a:p>
            <a:r>
              <a:rPr lang="en-US" dirty="0"/>
              <a:t>Carmen Fernholz-UMN</a:t>
            </a:r>
          </a:p>
          <a:p>
            <a:r>
              <a:rPr lang="en-US" dirty="0"/>
              <a:t>Pat Carr, Steve Zwinger-NDSU</a:t>
            </a:r>
          </a:p>
          <a:p>
            <a:r>
              <a:rPr lang="en-US" dirty="0"/>
              <a:t>Kevin Murphy-WSU</a:t>
            </a:r>
          </a:p>
          <a:p>
            <a:endParaRPr lang="en-US" dirty="0"/>
          </a:p>
        </p:txBody>
      </p:sp>
      <p:pic>
        <p:nvPicPr>
          <p:cNvPr id="717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4191000"/>
            <a:ext cx="9144000" cy="2715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743200" y="3657600"/>
            <a:ext cx="5334000" cy="1200329"/>
          </a:xfrm>
          <a:prstGeom prst="rect">
            <a:avLst/>
          </a:prstGeom>
          <a:noFill/>
        </p:spPr>
        <p:txBody>
          <a:bodyPr wrap="square" rtlCol="0">
            <a:spAutoFit/>
          </a:bodyPr>
          <a:lstStyle/>
          <a:p>
            <a:r>
              <a:rPr lang="en-US" sz="2400" b="1" dirty="0" smtClean="0"/>
              <a:t>Outreach:</a:t>
            </a:r>
          </a:p>
          <a:p>
            <a:r>
              <a:rPr lang="en-US" sz="2400" dirty="0" smtClean="0"/>
              <a:t>Frank Kutka, Theresa Podoll </a:t>
            </a:r>
          </a:p>
          <a:p>
            <a:r>
              <a:rPr lang="en-US" sz="2400" dirty="0" smtClean="0"/>
              <a:t>NPSAS/Farm Breeding Club</a:t>
            </a:r>
            <a:endParaRPr lang="en-US" sz="2400" dirty="0"/>
          </a:p>
        </p:txBody>
      </p:sp>
    </p:spTree>
    <p:extLst>
      <p:ext uri="{BB962C8B-B14F-4D97-AF65-F5344CB8AC3E}">
        <p14:creationId xmlns:p14="http://schemas.microsoft.com/office/powerpoint/2010/main" val="309028344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Timeline</a:t>
            </a:r>
            <a:endParaRPr lang="en-US" dirty="0"/>
          </a:p>
        </p:txBody>
      </p:sp>
      <p:sp>
        <p:nvSpPr>
          <p:cNvPr id="3" name="Content Placeholder 2"/>
          <p:cNvSpPr>
            <a:spLocks noGrp="1"/>
          </p:cNvSpPr>
          <p:nvPr>
            <p:ph sz="half" idx="1"/>
          </p:nvPr>
        </p:nvSpPr>
        <p:spPr/>
        <p:txBody>
          <a:bodyPr/>
          <a:lstStyle/>
          <a:p>
            <a:r>
              <a:rPr lang="en-US" dirty="0" smtClean="0"/>
              <a:t>2013                 </a:t>
            </a:r>
          </a:p>
          <a:p>
            <a:pPr lvl="1"/>
            <a:r>
              <a:rPr lang="en-US" dirty="0" smtClean="0"/>
              <a:t>acquire seed &amp; increase</a:t>
            </a:r>
          </a:p>
          <a:p>
            <a:pPr lvl="2"/>
            <a:r>
              <a:rPr lang="en-US" dirty="0" smtClean="0"/>
              <a:t> 2 varieties</a:t>
            </a:r>
          </a:p>
          <a:p>
            <a:pPr lvl="1"/>
            <a:r>
              <a:rPr lang="en-US" dirty="0" smtClean="0"/>
              <a:t>Field tour</a:t>
            </a:r>
          </a:p>
        </p:txBody>
      </p:sp>
      <p:sp>
        <p:nvSpPr>
          <p:cNvPr id="4" name="Content Placeholder 3"/>
          <p:cNvSpPr>
            <a:spLocks noGrp="1"/>
          </p:cNvSpPr>
          <p:nvPr>
            <p:ph sz="half" idx="2"/>
          </p:nvPr>
        </p:nvSpPr>
        <p:spPr/>
        <p:txBody>
          <a:bodyPr/>
          <a:lstStyle/>
          <a:p>
            <a:r>
              <a:rPr lang="en-US" dirty="0"/>
              <a:t>2014 </a:t>
            </a:r>
          </a:p>
          <a:p>
            <a:pPr lvl="1"/>
            <a:r>
              <a:rPr lang="en-US" dirty="0"/>
              <a:t>Field tour</a:t>
            </a:r>
          </a:p>
          <a:p>
            <a:pPr lvl="1"/>
            <a:r>
              <a:rPr lang="en-US" dirty="0"/>
              <a:t>Variety </a:t>
            </a:r>
            <a:r>
              <a:rPr lang="en-US" dirty="0" smtClean="0"/>
              <a:t>trials</a:t>
            </a:r>
          </a:p>
          <a:p>
            <a:pPr lvl="2"/>
            <a:r>
              <a:rPr lang="en-US" dirty="0" smtClean="0"/>
              <a:t>Multiple locations</a:t>
            </a:r>
            <a:endParaRPr lang="en-US" dirty="0"/>
          </a:p>
          <a:p>
            <a:pPr lvl="1"/>
            <a:r>
              <a:rPr lang="en-US" dirty="0"/>
              <a:t>Seed </a:t>
            </a:r>
            <a:r>
              <a:rPr lang="en-US" dirty="0" smtClean="0"/>
              <a:t>increase</a:t>
            </a:r>
          </a:p>
          <a:p>
            <a:pPr lvl="1"/>
            <a:r>
              <a:rPr lang="en-US" dirty="0" smtClean="0"/>
              <a:t>Distribute seed</a:t>
            </a:r>
            <a:endParaRPr lang="en-US" dirty="0"/>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4114800"/>
            <a:ext cx="9144000" cy="281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87156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71112"/>
            <a:ext cx="7772400" cy="1470025"/>
          </a:xfrm>
        </p:spPr>
        <p:txBody>
          <a:bodyPr>
            <a:noAutofit/>
          </a:bodyPr>
          <a:lstStyle/>
          <a:p>
            <a:r>
              <a:rPr lang="ru-RU" sz="9600" b="1" dirty="0" err="1" smtClean="0"/>
              <a:t>Дикуль</a:t>
            </a:r>
            <a:endParaRPr lang="uk-UA" sz="9600" b="1" dirty="0"/>
          </a:p>
        </p:txBody>
      </p:sp>
      <p:sp>
        <p:nvSpPr>
          <p:cNvPr id="4" name="Title 1"/>
          <p:cNvSpPr txBox="1">
            <a:spLocks/>
          </p:cNvSpPr>
          <p:nvPr/>
        </p:nvSpPr>
        <p:spPr>
          <a:xfrm>
            <a:off x="685800" y="2668648"/>
            <a:ext cx="7772400"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9600" b="1" dirty="0" smtClean="0"/>
              <a:t>Dee-</a:t>
            </a:r>
            <a:r>
              <a:rPr lang="en-US" sz="9600" b="1" dirty="0" err="1" smtClean="0"/>
              <a:t>kool</a:t>
            </a:r>
            <a:endParaRPr lang="en-US" sz="9600" b="1" dirty="0"/>
          </a:p>
        </p:txBody>
      </p:sp>
      <p:sp>
        <p:nvSpPr>
          <p:cNvPr id="5" name="Title 1"/>
          <p:cNvSpPr txBox="1">
            <a:spLocks/>
          </p:cNvSpPr>
          <p:nvPr/>
        </p:nvSpPr>
        <p:spPr>
          <a:xfrm>
            <a:off x="685800" y="4850155"/>
            <a:ext cx="7772400"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9600" b="1" dirty="0" err="1" smtClean="0"/>
              <a:t>Dikul</a:t>
            </a:r>
            <a:endParaRPr lang="en-US" sz="9600" b="1"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57677"/>
            <a:ext cx="1638300" cy="26289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86929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71112"/>
            <a:ext cx="7772400" cy="1470025"/>
          </a:xfrm>
        </p:spPr>
        <p:txBody>
          <a:bodyPr>
            <a:noAutofit/>
          </a:bodyPr>
          <a:lstStyle/>
          <a:p>
            <a:r>
              <a:rPr lang="ru-RU" sz="9600" b="1" dirty="0" smtClean="0"/>
              <a:t>Девятка</a:t>
            </a:r>
            <a:endParaRPr lang="en-US" sz="9600" b="1" dirty="0"/>
          </a:p>
        </p:txBody>
      </p:sp>
      <p:sp>
        <p:nvSpPr>
          <p:cNvPr id="4" name="Title 1"/>
          <p:cNvSpPr txBox="1">
            <a:spLocks/>
          </p:cNvSpPr>
          <p:nvPr/>
        </p:nvSpPr>
        <p:spPr>
          <a:xfrm>
            <a:off x="685800" y="2668648"/>
            <a:ext cx="7772400"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9600" b="1" dirty="0" err="1" smtClean="0"/>
              <a:t>Dev</a:t>
            </a:r>
            <a:r>
              <a:rPr lang="en-US" sz="9600" b="1" dirty="0" smtClean="0"/>
              <a:t>-YAHT-</a:t>
            </a:r>
            <a:r>
              <a:rPr lang="en-US" sz="9600" b="1" dirty="0" err="1" smtClean="0"/>
              <a:t>ka</a:t>
            </a:r>
            <a:endParaRPr lang="en-US" sz="9600" b="1" dirty="0"/>
          </a:p>
        </p:txBody>
      </p:sp>
      <p:sp>
        <p:nvSpPr>
          <p:cNvPr id="5" name="Title 1"/>
          <p:cNvSpPr txBox="1">
            <a:spLocks/>
          </p:cNvSpPr>
          <p:nvPr/>
        </p:nvSpPr>
        <p:spPr>
          <a:xfrm>
            <a:off x="685800" y="4850155"/>
            <a:ext cx="7772400"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9600" b="1" dirty="0" err="1" smtClean="0"/>
              <a:t>Devyatka</a:t>
            </a:r>
            <a:endParaRPr lang="en-US" sz="9600" b="1"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200" y="76200"/>
            <a:ext cx="1638300" cy="26289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551877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Notebook">
  <a:themeElements>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Notebook">
  <a:themeElements>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1124</TotalTime>
  <Words>321</Words>
  <Application>Microsoft Macintosh PowerPoint</Application>
  <PresentationFormat>On-screen Show (4:3)</PresentationFormat>
  <Paragraphs>96</Paragraphs>
  <Slides>27</Slides>
  <Notes>1</Notes>
  <HiddenSlides>0</HiddenSlides>
  <MMClips>0</MMClips>
  <ScaleCrop>false</ScaleCrop>
  <HeadingPairs>
    <vt:vector size="4" baseType="variant">
      <vt:variant>
        <vt:lpstr>Theme</vt:lpstr>
      </vt:variant>
      <vt:variant>
        <vt:i4>5</vt:i4>
      </vt:variant>
      <vt:variant>
        <vt:lpstr>Slide Titles</vt:lpstr>
      </vt:variant>
      <vt:variant>
        <vt:i4>27</vt:i4>
      </vt:variant>
    </vt:vector>
  </HeadingPairs>
  <TitlesOfParts>
    <vt:vector size="32" baseType="lpstr">
      <vt:lpstr>Office Theme</vt:lpstr>
      <vt:lpstr>1_Office Theme</vt:lpstr>
      <vt:lpstr>2_Office Theme</vt:lpstr>
      <vt:lpstr>Notebook</vt:lpstr>
      <vt:lpstr>1_Notebook</vt:lpstr>
      <vt:lpstr>New Buckwheat Varieties for Greater Sustainability</vt:lpstr>
      <vt:lpstr>Buckwheat Importance</vt:lpstr>
      <vt:lpstr>Buckwheat Importance                                                               Cover Crop Use</vt:lpstr>
      <vt:lpstr>Buckwheat variety selection</vt:lpstr>
      <vt:lpstr>Project Description</vt:lpstr>
      <vt:lpstr>Project Participants</vt:lpstr>
      <vt:lpstr>Project Timeline</vt:lpstr>
      <vt:lpstr>Дикуль</vt:lpstr>
      <vt:lpstr>Девятка</vt:lpstr>
      <vt:lpstr>2013  ND increases</vt:lpstr>
      <vt:lpstr>2013  WA increases</vt:lpstr>
      <vt:lpstr>PowerPoint Presentation</vt:lpstr>
      <vt:lpstr>PowerPoint Presentation</vt:lpstr>
      <vt:lpstr>Devyatka seed</vt:lpstr>
      <vt:lpstr>PowerPoint Presentation</vt:lpstr>
      <vt:lpstr>2014 Dikul seed increase</vt:lpstr>
      <vt:lpstr>PowerPoint Presentation</vt:lpstr>
      <vt:lpstr>PowerPoint Presentation</vt:lpstr>
      <vt:lpstr>PowerPoint Presentation</vt:lpstr>
      <vt:lpstr>2014 buckwheat trials 3 site average</vt:lpstr>
      <vt:lpstr>2014 buckwheat trials 3 site average plant height</vt:lpstr>
      <vt:lpstr>2014 buckwheat trials 3 site average</vt:lpstr>
      <vt:lpstr>2014 buckwheat trials 3 site average</vt:lpstr>
      <vt:lpstr>2014 buckwheat trials 3 site average</vt:lpstr>
      <vt:lpstr>PowerPoint Presentation</vt:lpstr>
      <vt:lpstr>Whitman Ranch Buckwheat Field</vt:lpstr>
      <vt:lpstr>PowerPoint Presentation</vt:lpstr>
    </vt:vector>
  </TitlesOfParts>
  <Company>North Dakota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Buckwheat</dc:title>
  <dc:creator>q.glover</dc:creator>
  <cp:lastModifiedBy>Marie Flanagan</cp:lastModifiedBy>
  <cp:revision>49</cp:revision>
  <dcterms:created xsi:type="dcterms:W3CDTF">2015-01-13T22:18:23Z</dcterms:created>
  <dcterms:modified xsi:type="dcterms:W3CDTF">2015-02-20T17:38:37Z</dcterms:modified>
</cp:coreProperties>
</file>