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84" r:id="rId12"/>
    <p:sldId id="285" r:id="rId13"/>
    <p:sldId id="283" r:id="rId14"/>
    <p:sldId id="277" r:id="rId15"/>
    <p:sldId id="278" r:id="rId16"/>
    <p:sldId id="279" r:id="rId17"/>
    <p:sldId id="280" r:id="rId18"/>
    <p:sldId id="281" r:id="rId19"/>
    <p:sldId id="282" r:id="rId20"/>
    <p:sldId id="286" r:id="rId21"/>
    <p:sldId id="287" r:id="rId22"/>
    <p:sldId id="263" r:id="rId23"/>
    <p:sldId id="264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B94E-7F62-5B4E-ACF5-E48558B1C131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BD1E-66DA-0B48-B06C-D2EC9FA7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373E-C889-4514-84F7-7E0D1AA91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4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373E-C889-4514-84F7-7E0D1AA913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4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8000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2C81-E63A-FE4A-90EF-81B1A420201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341-701A-8645-875E-767DC965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95" y="54577"/>
            <a:ext cx="8284781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Youth Adventures with Squash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735"/>
            <a:ext cx="6400800" cy="13512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Sue Isbell, NDSU Sioux County Extension; Robert Fox, UTTC; Frank Kutka, NPSAS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IMG_28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06" y="1524602"/>
            <a:ext cx="4857543" cy="36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7182012 2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486" y="1621838"/>
            <a:ext cx="7010399" cy="523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3890" y="287383"/>
            <a:ext cx="6580217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Hubbard x Gold Nugget plants the first year were vigorous vines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0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7182012 19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70" y="1210357"/>
            <a:ext cx="6890891" cy="51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317" y="156754"/>
            <a:ext cx="6801396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Elders from White Shield visited the Sioux County Extension Office during our pollination workshop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6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3" y="766354"/>
            <a:ext cx="79248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988" y="165463"/>
            <a:ext cx="8647611" cy="53122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Hunting for flowers to pollinate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2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VID16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6023" y="191589"/>
            <a:ext cx="7306491" cy="48768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One of the fruits from the crossed squash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18" y="187234"/>
            <a:ext cx="8421188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Class room time was to discuss marketing, genetics, etc.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" y="1179527"/>
            <a:ext cx="7602583" cy="56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G_28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039" y="1952521"/>
            <a:ext cx="6188735" cy="46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1851" y="548640"/>
            <a:ext cx="7759338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first fall we saved seeds from hand pollinated fruits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3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MG_28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032" y="1097280"/>
            <a:ext cx="7275652" cy="54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2445" y="182880"/>
            <a:ext cx="7254239" cy="91440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It was really fun, but slippery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2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MG_28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14" y="1204739"/>
            <a:ext cx="7481384" cy="5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833" y="174171"/>
            <a:ext cx="6008915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Clean seeds ready to dry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7182012 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4" y="1853716"/>
            <a:ext cx="6565868" cy="49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389" y="339634"/>
            <a:ext cx="7802880" cy="91440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We tasted several varieties, and the sweetest kind was not the favorite one of the UTTC youth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7182012 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67" y="1317600"/>
            <a:ext cx="7155389" cy="53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2081" y="148046"/>
            <a:ext cx="5921828" cy="109728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Colette cut up squash to bake, and she also made squash cookies (a real favorite)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2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he “Squash in Sustainable Food Production” project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Funded by a SARE Youth Educator Grant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Partners include Sue Isbell, NDSU Sioux County Extension, Colette Wolf and Robert Fox, UTTC Land Grant Program, and Frank Kutka, Northern Plains Sustainable Agriculture Society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Two years of demonstration, research and outreach to breed squash and learn about food with Indigenous youth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413"/>
            <a:ext cx="9144000" cy="5154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731" y="165463"/>
            <a:ext cx="7576458" cy="914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This year we planted the saved seeds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863" y="71163"/>
            <a:ext cx="5904410" cy="332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6" y="3399630"/>
            <a:ext cx="5904410" cy="3328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049" y="71163"/>
            <a:ext cx="2280854" cy="303779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FF00"/>
                </a:solidFill>
              </a:rPr>
              <a:t>And we </a:t>
            </a:r>
            <a:r>
              <a:rPr lang="en-US" sz="3200" dirty="0" smtClean="0">
                <a:solidFill>
                  <a:srgbClr val="FFFF00"/>
                </a:solidFill>
              </a:rPr>
              <a:t>only pollinated the bush types of plants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Squash for elders, kitchens, and for sale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Conference presentations (IFC, NPSAS)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 squash varieties developing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Youth presentations this spring (in the works)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YouTube videos (in the works)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Sustainable squash growing, eating, marketing, seed saving, and plant breeding manual for Junior Master Gardeners (in the works)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0219" y="173194"/>
            <a:ext cx="5002526" cy="142700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Outreach to Others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1474" y="181087"/>
            <a:ext cx="5002526" cy="636953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We will use Dr. Yeager’s breeding methods for Buttercup squash, 4H Corn Club manuals, and our experiences to guide development of our youth bulletin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6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6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169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0219" y="173194"/>
            <a:ext cx="5002526" cy="142700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Thank You!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9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Goals of the “Squash in Sustainable Food Production” project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1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Empowered youth who have skills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knowledge about food, gardening, marketing, and plant breeding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Healthier communities with more options for high quality food and income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 squash varieties with delicious fruits off of bush type plants for small gardens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Model of youth plant breeding work for other groups across the country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How did we get started?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Sioux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551" y="2502843"/>
            <a:ext cx="2897461" cy="43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9" y="1411859"/>
            <a:ext cx="636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Squash, gardening, seed saving, and marketing are old traditions of many Indigenous peoples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 descr="Drying squas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981519"/>
            <a:ext cx="4487583" cy="385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 bwMode="auto">
          <a:xfrm>
            <a:off x="5105401" y="151563"/>
            <a:ext cx="3905947" cy="6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99" y="4103041"/>
            <a:ext cx="4929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Youth education once included the basics of agriculture, plant breeding, nutrition, and marketing…</a:t>
            </a:r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Why not now?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28" y="151563"/>
            <a:ext cx="4803674" cy="35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357" y="5088581"/>
            <a:ext cx="5997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Some of us had good experiences with young folks in the garden and were ready to share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 descr="VladsSqu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36" y="2824887"/>
            <a:ext cx="2682241" cy="3862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2" y="539931"/>
            <a:ext cx="5363328" cy="400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682" y="224608"/>
            <a:ext cx="3428275" cy="2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97" y="5103826"/>
            <a:ext cx="8837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Squash have big flowers and seeds, and tasty fruit, so they are easy for anyone to work with. You can even eat the flowers!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325" y="241661"/>
            <a:ext cx="6482886" cy="48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10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fdhsafg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VID169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364" y="146294"/>
            <a:ext cx="8566988" cy="142700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Frank made crosses the year before so we could have a quick start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182012 10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68" y="1683038"/>
            <a:ext cx="6928460" cy="51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6022" y="139336"/>
            <a:ext cx="7529352" cy="135853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Elders from Ft. Berthold and Standing Rock on the first day at UTTC, telling stories and praying before the seeds were planted in the ground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6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499</Words>
  <Application>Microsoft Macintosh PowerPoint</Application>
  <PresentationFormat>On-screen Show (4:3)</PresentationFormat>
  <Paragraphs>43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Youth Adventures with Squash</vt:lpstr>
      <vt:lpstr>The “Squash in Sustainable Food Production” project</vt:lpstr>
      <vt:lpstr>Goals of the “Squash in Sustainable Food Production” project</vt:lpstr>
      <vt:lpstr>How did we get started?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Plains Sustainable Agriculture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Fox Family Adventures with Squash</dc:title>
  <dc:creator>Frank Kutka</dc:creator>
  <cp:lastModifiedBy>Marie Flanagan</cp:lastModifiedBy>
  <cp:revision>24</cp:revision>
  <dcterms:created xsi:type="dcterms:W3CDTF">2014-03-04T18:34:02Z</dcterms:created>
  <dcterms:modified xsi:type="dcterms:W3CDTF">2015-02-20T17:33:55Z</dcterms:modified>
</cp:coreProperties>
</file>