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A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BC545-DCB4-4B87-B799-65A6FF2AE9E7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62182-85DC-40B9-9844-A29849F85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56940-7608-43BB-AA7E-4FB8BA9AAA99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C6DD-B380-4629-B71B-4DB92C47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ctahr.hawaii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81000" y="152400"/>
            <a:ext cx="449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Benefits of </a:t>
            </a:r>
            <a:r>
              <a:rPr lang="en-US" sz="2400" dirty="0" err="1" smtClean="0"/>
              <a:t>Sunn</a:t>
            </a:r>
            <a:r>
              <a:rPr lang="en-US" sz="2400" dirty="0" smtClean="0"/>
              <a:t> Hemp</a:t>
            </a:r>
          </a:p>
          <a:p>
            <a:pPr algn="ctr"/>
            <a:endParaRPr lang="en-US" sz="1600" dirty="0" smtClean="0"/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Prevents soil erosion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Adds nitrogen to the soil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Increases soil organic matter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Reduces a variety of nematodes</a:t>
            </a:r>
          </a:p>
          <a:p>
            <a:pPr algn="ctr"/>
            <a:r>
              <a:rPr lang="en-US" sz="1600" dirty="0" smtClean="0"/>
              <a:t>‘Tropic Sun’ is nontoxic to poultry and livestock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b="1" dirty="0" smtClean="0"/>
              <a:t>For more information contact your county agent</a:t>
            </a:r>
          </a:p>
          <a:p>
            <a:pPr algn="ctr"/>
            <a:endParaRPr lang="en-US" sz="1600" dirty="0" smtClean="0"/>
          </a:p>
          <a:p>
            <a:pPr algn="dist"/>
            <a:r>
              <a:rPr lang="en-US" sz="1400" dirty="0" smtClean="0"/>
              <a:t>Oahu: 956-7138		Maui: 244-3242</a:t>
            </a:r>
          </a:p>
          <a:p>
            <a:pPr algn="dist"/>
            <a:r>
              <a:rPr lang="en-US" sz="1400" dirty="0" smtClean="0"/>
              <a:t>Kauai: 274-3471		Molokai: 567-6929</a:t>
            </a:r>
          </a:p>
          <a:p>
            <a:pPr algn="ctr"/>
            <a:r>
              <a:rPr lang="en-US" sz="1400" dirty="0" smtClean="0"/>
              <a:t>Big Island: 981-5199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600" b="1" dirty="0" smtClean="0"/>
              <a:t>Or  visit</a:t>
            </a:r>
          </a:p>
        </p:txBody>
      </p:sp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457200" y="6172200"/>
            <a:ext cx="4495800" cy="614771"/>
            <a:chOff x="0" y="-124"/>
            <a:chExt cx="3372" cy="502"/>
          </a:xfrm>
        </p:grpSpPr>
        <p:pic>
          <p:nvPicPr>
            <p:cNvPr id="3075" name="Picture 3" descr="http://www.ctahr.hawaii.edu/peps/images/banner_pep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-124"/>
              <a:ext cx="3372" cy="420"/>
            </a:xfrm>
            <a:prstGeom prst="rect">
              <a:avLst/>
            </a:prstGeom>
            <a:noFill/>
          </p:spPr>
        </p:pic>
        <p:sp>
          <p:nvSpPr>
            <p:cNvPr id="3074" name="Rectangle 2">
              <a:hlinkClick r:id="rId4"/>
            </p:cNvPr>
            <p:cNvSpPr>
              <a:spLocks noChangeArrowheads="1"/>
            </p:cNvSpPr>
            <p:nvPr/>
          </p:nvSpPr>
          <p:spPr bwMode="auto">
            <a:xfrm>
              <a:off x="0" y="186"/>
              <a:ext cx="32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8" name="Straight Connector 17"/>
          <p:cNvCxnSpPr/>
          <p:nvPr/>
        </p:nvCxnSpPr>
        <p:spPr>
          <a:xfrm rot="16200000" flipH="1">
            <a:off x="2247900" y="3543300"/>
            <a:ext cx="5943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10200" y="39624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10200" y="39624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10200" y="44196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10200" y="48768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2291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51816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209800" y="4229100"/>
            <a:ext cx="265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www.ctahr.hawaii.edu/</a:t>
            </a:r>
          </a:p>
          <a:p>
            <a:r>
              <a:rPr lang="en-US" sz="1400" dirty="0" err="1" smtClean="0"/>
              <a:t>sustainag</a:t>
            </a:r>
            <a:r>
              <a:rPr lang="en-US" sz="1400" dirty="0" smtClean="0"/>
              <a:t>/cc-gm/sunn-hemp.html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209800" y="5420380"/>
            <a:ext cx="1972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www.youtube.com/</a:t>
            </a:r>
          </a:p>
          <a:p>
            <a:r>
              <a:rPr lang="en-US" sz="1400" dirty="0" err="1" smtClean="0"/>
              <a:t>watch?v</a:t>
            </a:r>
            <a:r>
              <a:rPr lang="en-US" sz="1400" dirty="0" smtClean="0"/>
              <a:t>=AG_CYsVmqN4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n hemp in flow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50" y="0"/>
            <a:ext cx="600075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3810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76200"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Consider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5400" dirty="0" err="1" smtClean="0">
                <a:solidFill>
                  <a:srgbClr val="FFC000"/>
                </a:solidFill>
              </a:rPr>
              <a:t>Sunn</a:t>
            </a:r>
            <a:r>
              <a:rPr lang="en-US" sz="5400" dirty="0" smtClean="0">
                <a:solidFill>
                  <a:srgbClr val="FFC000"/>
                </a:solidFill>
              </a:rPr>
              <a:t> Hemp</a:t>
            </a:r>
          </a:p>
          <a:p>
            <a:pPr algn="ctr"/>
            <a:r>
              <a:rPr lang="en-US" sz="3200" dirty="0" smtClean="0"/>
              <a:t>as a</a:t>
            </a:r>
          </a:p>
          <a:p>
            <a:pPr algn="ctr"/>
            <a:r>
              <a:rPr lang="en-US" sz="3200" dirty="0" smtClean="0"/>
              <a:t>Cover crop </a:t>
            </a:r>
          </a:p>
          <a:p>
            <a:pPr algn="ctr"/>
            <a:r>
              <a:rPr lang="en-US" sz="3200" dirty="0" smtClean="0"/>
              <a:t>or</a:t>
            </a:r>
          </a:p>
          <a:p>
            <a:pPr algn="ctr"/>
            <a:r>
              <a:rPr lang="en-US" sz="3200" dirty="0" smtClean="0"/>
              <a:t>Green Manure </a:t>
            </a:r>
          </a:p>
          <a:p>
            <a:pPr algn="ctr"/>
            <a:r>
              <a:rPr lang="en-US" sz="3200" dirty="0" smtClean="0"/>
              <a:t>for your farm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60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Nematology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Donna</dc:creator>
  <cp:lastModifiedBy>Brent</cp:lastModifiedBy>
  <cp:revision>70</cp:revision>
  <dcterms:created xsi:type="dcterms:W3CDTF">2011-07-08T02:54:19Z</dcterms:created>
  <dcterms:modified xsi:type="dcterms:W3CDTF">2011-09-21T21:12:01Z</dcterms:modified>
</cp:coreProperties>
</file>