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BA68A-07D1-4719-9DDA-31765F985531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C86CA-8F00-4EA6-9A82-491F15D2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52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A68A-07D1-4719-9DDA-31765F985531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C86CA-8F00-4EA6-9A82-491F15D2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79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Food for Profit Program –</a:t>
            </a:r>
            <a:br>
              <a:rPr lang="en-US" sz="3600" smtClean="0"/>
            </a:br>
            <a:r>
              <a:rPr lang="en-US" sz="3600" smtClean="0"/>
              <a:t>Effective Extension Education in Food Entrepreneurship </a:t>
            </a:r>
            <a:endParaRPr lang="en-US" sz="36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3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Entering the Food Marketplace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9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Applying Target Market Info</a:t>
            </a:r>
            <a:endParaRPr lang="en-US" alt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5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Product</a:t>
            </a:r>
            <a:endParaRPr lang="en-US" alt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59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Pricing</a:t>
            </a:r>
            <a:endParaRPr lang="en-US" altLang="en-US" sz="36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57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Sharpen Your Marketing Pencil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1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 of Profitability	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49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Pricing a Product-- Example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97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Applying Your “Break-Even”</a:t>
            </a:r>
            <a:endParaRPr lang="en-US" sz="4000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3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Practicing Pricing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6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for 1</a:t>
            </a:r>
            <a:r>
              <a:rPr lang="en-US" baseline="30000" smtClean="0"/>
              <a:t>st</a:t>
            </a:r>
            <a:r>
              <a:rPr lang="en-US" smtClean="0"/>
              <a:t> Timers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2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8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Client Response 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044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Knowledge Gain -- Business Start-up</a:t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7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Knowledge Gain -- Legal &amp; Liability </a:t>
            </a:r>
            <a:r>
              <a:rPr lang="en-US" b="1" smtClean="0"/>
              <a:t/>
            </a:r>
            <a:br>
              <a:rPr lang="en-US" b="1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8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Importance: Having a Written Plan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1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Importance: Food Safety Protocols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574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95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Management Steps: Intermediate Impact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1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Opportunities	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6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Discussion/Questions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3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Agenda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Collecting the Pieces</a:t>
            </a:r>
            <a:endParaRPr 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59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Business’s Foundation	</a:t>
            </a:r>
            <a:endParaRPr lang="en-US" dirty="0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for Profit: A Branded Program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620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for Profit Team Characteristics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61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Consistent Workshop Content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0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Proactive Food Safety is Vital!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On-screen Show (4:3)</PresentationFormat>
  <Paragraphs>26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The Food for Profit Program – Effective Extension Education in Food Entrepreneurship </vt:lpstr>
      <vt:lpstr>PowerPoint Presentation</vt:lpstr>
      <vt:lpstr>Agenda</vt:lpstr>
      <vt:lpstr>Collecting the Pieces</vt:lpstr>
      <vt:lpstr>Business’s Foundation </vt:lpstr>
      <vt:lpstr>Food for Profit: A Branded Program</vt:lpstr>
      <vt:lpstr>Food for Profit Team Characteristics</vt:lpstr>
      <vt:lpstr>Consistent Workshop Content </vt:lpstr>
      <vt:lpstr>Proactive Food Safety is Vital!</vt:lpstr>
      <vt:lpstr>Entering the Food Marketplace</vt:lpstr>
      <vt:lpstr>Applying Target Market Info</vt:lpstr>
      <vt:lpstr>Product</vt:lpstr>
      <vt:lpstr>Pricing</vt:lpstr>
      <vt:lpstr>Sharpen Your Marketing Pencil</vt:lpstr>
      <vt:lpstr>Importance of Profitability </vt:lpstr>
      <vt:lpstr>Pricing a Product-- Example</vt:lpstr>
      <vt:lpstr>Applying Your “Break-Even”</vt:lpstr>
      <vt:lpstr>Practicing Pricing</vt:lpstr>
      <vt:lpstr>Tips for 1st Timers</vt:lpstr>
      <vt:lpstr>Client Response </vt:lpstr>
      <vt:lpstr>Knowledge Gain -- Business Start-up </vt:lpstr>
      <vt:lpstr>Knowledge Gain -- Legal &amp; Liability  </vt:lpstr>
      <vt:lpstr>Importance: Having a Written Plan</vt:lpstr>
      <vt:lpstr>Importance: Food Safety Protocols</vt:lpstr>
      <vt:lpstr>PowerPoint Presentation</vt:lpstr>
      <vt:lpstr>Risk Management Steps: Intermediate Impact</vt:lpstr>
      <vt:lpstr>Future Opportunities </vt:lpstr>
      <vt:lpstr>Discussion/Questions</vt:lpstr>
    </vt:vector>
  </TitlesOfParts>
  <Company>The Pennsylvania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Food for Profit Program – Effective Extension Education in Food Entrepreneurship </dc:title>
  <dc:creator>Winifred Williams Mc Gee</dc:creator>
  <cp:lastModifiedBy>Winifred Williams Mc Gee</cp:lastModifiedBy>
  <cp:revision>1</cp:revision>
  <dcterms:created xsi:type="dcterms:W3CDTF">2016-08-23T17:25:22Z</dcterms:created>
  <dcterms:modified xsi:type="dcterms:W3CDTF">2016-08-23T17:25:22Z</dcterms:modified>
</cp:coreProperties>
</file>