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2420-6DD3-4B18-828F-75B06C701EC6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216C-AB87-4937-9D6F-EBD82248C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4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2420-6DD3-4B18-828F-75B06C701EC6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216C-AB87-4937-9D6F-EBD82248C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8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2420-6DD3-4B18-828F-75B06C701EC6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216C-AB87-4937-9D6F-EBD82248C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2420-6DD3-4B18-828F-75B06C701EC6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216C-AB87-4937-9D6F-EBD82248C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4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2420-6DD3-4B18-828F-75B06C701EC6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216C-AB87-4937-9D6F-EBD82248C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2420-6DD3-4B18-828F-75B06C701EC6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216C-AB87-4937-9D6F-EBD82248C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1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2420-6DD3-4B18-828F-75B06C701EC6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216C-AB87-4937-9D6F-EBD82248C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8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2420-6DD3-4B18-828F-75B06C701EC6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216C-AB87-4937-9D6F-EBD82248C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0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2420-6DD3-4B18-828F-75B06C701EC6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216C-AB87-4937-9D6F-EBD82248C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0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2420-6DD3-4B18-828F-75B06C701EC6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216C-AB87-4937-9D6F-EBD82248C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4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2420-6DD3-4B18-828F-75B06C701EC6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216C-AB87-4937-9D6F-EBD82248C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7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92420-6DD3-4B18-828F-75B06C701EC6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0216C-AB87-4937-9D6F-EBD82248C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2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514600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Collecting initial height and diameter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-70532"/>
            <a:ext cx="3886200" cy="6908802"/>
          </a:xfrm>
        </p:spPr>
      </p:pic>
    </p:spTree>
    <p:extLst>
      <p:ext uri="{BB962C8B-B14F-4D97-AF65-F5344CB8AC3E}">
        <p14:creationId xmlns:p14="http://schemas.microsoft.com/office/powerpoint/2010/main" val="1477082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Orchard Planting Plan: 440 planted this year, 80 to plant next year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7328" y="1143000"/>
            <a:ext cx="4789594" cy="577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1413163"/>
            <a:ext cx="1658750" cy="15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600200" y="22098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46953" y="323740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22" y="1143000"/>
            <a:ext cx="8858956" cy="4983163"/>
          </a:xfrm>
        </p:spPr>
      </p:pic>
    </p:spTree>
    <p:extLst>
      <p:ext uri="{BB962C8B-B14F-4D97-AF65-F5344CB8AC3E}">
        <p14:creationId xmlns:p14="http://schemas.microsoft.com/office/powerpoint/2010/main" val="90176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" y="986632"/>
            <a:ext cx="9136945" cy="5139532"/>
          </a:xfrm>
        </p:spPr>
      </p:pic>
    </p:spTree>
    <p:extLst>
      <p:ext uri="{BB962C8B-B14F-4D97-AF65-F5344CB8AC3E}">
        <p14:creationId xmlns:p14="http://schemas.microsoft.com/office/powerpoint/2010/main" val="35576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" y="986632"/>
            <a:ext cx="9136945" cy="5139532"/>
          </a:xfrm>
        </p:spPr>
      </p:pic>
    </p:spTree>
    <p:extLst>
      <p:ext uri="{BB962C8B-B14F-4D97-AF65-F5344CB8AC3E}">
        <p14:creationId xmlns:p14="http://schemas.microsoft.com/office/powerpoint/2010/main" val="10387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70115"/>
            <a:ext cx="3810000" cy="6773333"/>
          </a:xfrm>
        </p:spPr>
      </p:pic>
    </p:spTree>
    <p:extLst>
      <p:ext uri="{BB962C8B-B14F-4D97-AF65-F5344CB8AC3E}">
        <p14:creationId xmlns:p14="http://schemas.microsoft.com/office/powerpoint/2010/main" val="24621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411" y="953294"/>
            <a:ext cx="9196211" cy="5172869"/>
          </a:xfrm>
        </p:spPr>
      </p:pic>
    </p:spTree>
    <p:extLst>
      <p:ext uri="{BB962C8B-B14F-4D97-AF65-F5344CB8AC3E}">
        <p14:creationId xmlns:p14="http://schemas.microsoft.com/office/powerpoint/2010/main" val="25610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2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771" y="675985"/>
            <a:ext cx="9293012" cy="522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3760" y="76200"/>
            <a:ext cx="8097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Planted on north  slope peaking at 935ft in elevation about 5 miles from Lake Huron </a:t>
            </a:r>
          </a:p>
          <a:p>
            <a:pPr algn="ctr"/>
            <a:r>
              <a:rPr lang="en-US" dirty="0" smtClean="0"/>
              <a:t>Moltke Ridge, MI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400800" y="5424232"/>
            <a:ext cx="0" cy="60723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46995" y="5981441"/>
            <a:ext cx="478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ft</a:t>
            </a:r>
            <a:r>
              <a:rPr lang="en-US" dirty="0" smtClean="0"/>
              <a:t> by 3 </a:t>
            </a:r>
            <a:r>
              <a:rPr lang="en-US" dirty="0" err="1" smtClean="0"/>
              <a:t>ft</a:t>
            </a:r>
            <a:r>
              <a:rPr lang="en-US" dirty="0" smtClean="0"/>
              <a:t> Weed-guard with drip irrigation under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962400" y="5409716"/>
            <a:ext cx="650335" cy="1139919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01039" y="6549635"/>
            <a:ext cx="7372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Tillage Radish for tillage, food, and aeration for roots growing summer 2018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33400" y="5115896"/>
            <a:ext cx="363267" cy="78740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37183" y="5903304"/>
            <a:ext cx="3081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Newly seeded clover and orchard grass in between 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2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771" y="990600"/>
            <a:ext cx="9128166" cy="513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228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Trees planted at 20 </a:t>
            </a:r>
            <a:r>
              <a:rPr lang="en-US" sz="2400" dirty="0" err="1" smtClean="0"/>
              <a:t>ft</a:t>
            </a:r>
            <a:r>
              <a:rPr lang="en-US" sz="2400" dirty="0" smtClean="0"/>
              <a:t> by 30 </a:t>
            </a:r>
            <a:r>
              <a:rPr lang="en-US" sz="2400" dirty="0" err="1" smtClean="0"/>
              <a:t>ft</a:t>
            </a:r>
            <a:r>
              <a:rPr lang="en-US" sz="2400" dirty="0" smtClean="0"/>
              <a:t> spacing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37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82</Words>
  <Application>Microsoft Office PowerPoint</Application>
  <PresentationFormat>On-screen Show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Collecting initial height and diameter data</vt:lpstr>
      <vt:lpstr>Orchard Planting Plan: 440 planted this year, 80 to plant next year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NSJ</dc:creator>
  <cp:lastModifiedBy>NSJ</cp:lastModifiedBy>
  <cp:revision>6</cp:revision>
  <dcterms:created xsi:type="dcterms:W3CDTF">2017-09-20T15:37:42Z</dcterms:created>
  <dcterms:modified xsi:type="dcterms:W3CDTF">2017-09-29T12:12:11Z</dcterms:modified>
</cp:coreProperties>
</file>