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43891200" cy="32918400"/>
  <p:notesSz cx="9309100" cy="6954838"/>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33CCCC"/>
    <a:srgbClr val="0099FF"/>
    <a:srgbClr val="33CC33"/>
    <a:srgbClr val="33CCFF"/>
    <a:srgbClr val="7CCA62"/>
    <a:srgbClr val="0070C0"/>
    <a:srgbClr val="99FFCC"/>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066" autoAdjust="0"/>
  </p:normalViewPr>
  <p:slideViewPr>
    <p:cSldViewPr snapToGrid="0">
      <p:cViewPr varScale="1">
        <p:scale>
          <a:sx n="14" d="100"/>
          <a:sy n="14" d="100"/>
        </p:scale>
        <p:origin x="1308"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1" y="1"/>
            <a:ext cx="4033864" cy="347742"/>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00"/>
              <a:buFont typeface="Arial"/>
              <a:buNone/>
              <a:defRPr sz="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Shape 4"/>
          <p:cNvSpPr txBox="1">
            <a:spLocks noGrp="1"/>
          </p:cNvSpPr>
          <p:nvPr>
            <p:ph type="dt" idx="10"/>
          </p:nvPr>
        </p:nvSpPr>
        <p:spPr>
          <a:xfrm>
            <a:off x="5273148" y="1"/>
            <a:ext cx="4033864" cy="347742"/>
          </a:xfrm>
          <a:prstGeom prst="rect">
            <a:avLst/>
          </a:prstGeom>
          <a:noFill/>
          <a:ln>
            <a:noFill/>
          </a:ln>
        </p:spPr>
        <p:txBody>
          <a:bodyPr spcFirstLastPara="1" wrap="square" lIns="91425" tIns="91425" rIns="91425" bIns="91425" anchor="t" anchorCtr="0"/>
          <a:lstStyle>
            <a:lvl1pPr marR="0" lvl="0" algn="r" rtl="0">
              <a:lnSpc>
                <a:spcPct val="100000"/>
              </a:lnSpc>
              <a:spcBef>
                <a:spcPts val="0"/>
              </a:spcBef>
              <a:spcAft>
                <a:spcPts val="0"/>
              </a:spcAft>
              <a:buClr>
                <a:schemeClr val="dk1"/>
              </a:buClr>
              <a:buSzPts val="200"/>
              <a:buFont typeface="Arial"/>
              <a:buNone/>
              <a:defRPr sz="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2914650" y="520700"/>
            <a:ext cx="3479800" cy="26098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931028" y="3303720"/>
            <a:ext cx="7447042" cy="312967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1" y="6605720"/>
            <a:ext cx="4033864" cy="347742"/>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chemeClr val="dk1"/>
              </a:buClr>
              <a:buSzPts val="200"/>
              <a:buFont typeface="Arial"/>
              <a:buNone/>
              <a:defRPr sz="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5273148" y="6605720"/>
            <a:ext cx="4033864" cy="347742"/>
          </a:xfrm>
          <a:prstGeom prst="rect">
            <a:avLst/>
          </a:prstGeom>
          <a:noFill/>
          <a:ln>
            <a:noFill/>
          </a:ln>
        </p:spPr>
        <p:txBody>
          <a:bodyPr spcFirstLastPara="1" wrap="square" lIns="18175" tIns="9075" rIns="18175" bIns="9075" anchor="b" anchorCtr="0">
            <a:noAutofit/>
          </a:bodyPr>
          <a:lstStyle/>
          <a:p>
            <a:pPr marL="0" marR="0" lvl="0" indent="0" algn="r" rtl="0">
              <a:lnSpc>
                <a:spcPct val="100000"/>
              </a:lnSpc>
              <a:spcBef>
                <a:spcPts val="0"/>
              </a:spcBef>
              <a:spcAft>
                <a:spcPts val="0"/>
              </a:spcAft>
              <a:buClr>
                <a:schemeClr val="dk1"/>
              </a:buClr>
              <a:buFont typeface="Arial"/>
              <a:buNone/>
            </a:pPr>
            <a:fld id="{00000000-1234-1234-1234-123412341234}" type="slidenum">
              <a:rPr lang="en-US" sz="200" b="0" i="0" u="none" strike="noStrike" cap="none">
                <a:solidFill>
                  <a:schemeClr val="dk1"/>
                </a:solidFill>
                <a:latin typeface="Arial"/>
                <a:ea typeface="Arial"/>
                <a:cs typeface="Arial"/>
                <a:sym typeface="Arial"/>
              </a:rPr>
              <a:t>‹#›</a:t>
            </a:fld>
            <a:endParaRPr sz="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16183539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2914650" y="520700"/>
            <a:ext cx="3479800" cy="26098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86" name="Shape 86"/>
          <p:cNvSpPr txBox="1">
            <a:spLocks noGrp="1"/>
          </p:cNvSpPr>
          <p:nvPr>
            <p:ph type="body" idx="1"/>
          </p:nvPr>
        </p:nvSpPr>
        <p:spPr>
          <a:xfrm>
            <a:off x="931028" y="3303720"/>
            <a:ext cx="7447042" cy="3129675"/>
          </a:xfrm>
          <a:prstGeom prst="rect">
            <a:avLst/>
          </a:prstGeom>
          <a:noFill/>
          <a:ln>
            <a:noFill/>
          </a:ln>
        </p:spPr>
        <p:txBody>
          <a:bodyPr spcFirstLastPara="1" wrap="square" lIns="18175" tIns="9075" rIns="18175" bIns="9075" anchor="t" anchorCtr="0">
            <a:noAutofit/>
          </a:bodyPr>
          <a:lstStyle/>
          <a:p>
            <a:pPr marL="0" lvl="0" indent="0" rtl="0">
              <a:lnSpc>
                <a:spcPct val="115000"/>
              </a:lnSpc>
              <a:spcBef>
                <a:spcPts val="0"/>
              </a:spcBef>
              <a:spcAft>
                <a:spcPts val="0"/>
              </a:spcAft>
              <a:buClr>
                <a:schemeClr val="dk1"/>
              </a:buClr>
              <a:buSzPts val="1100"/>
              <a:buFont typeface="Arial"/>
              <a:buNone/>
            </a:pPr>
            <a:endParaRPr sz="1100" dirty="0">
              <a:latin typeface="Times New Roman"/>
              <a:ea typeface="Times New Roman"/>
              <a:cs typeface="Times New Roman"/>
              <a:sym typeface="Times New Roman"/>
            </a:endParaRPr>
          </a:p>
          <a:p>
            <a:pPr marL="0" marR="0" lvl="0" indent="0" algn="l" rtl="0">
              <a:spcBef>
                <a:spcPts val="800"/>
              </a:spcBef>
              <a:spcAft>
                <a:spcPts val="0"/>
              </a:spcAft>
              <a:buClr>
                <a:schemeClr val="dk1"/>
              </a:buClr>
              <a:buSzPts val="300"/>
              <a:buFont typeface="Calibri"/>
              <a:buNone/>
            </a:pPr>
            <a:endParaRPr dirty="0"/>
          </a:p>
        </p:txBody>
      </p:sp>
      <p:sp>
        <p:nvSpPr>
          <p:cNvPr id="87" name="Shape 87"/>
          <p:cNvSpPr txBox="1">
            <a:spLocks noGrp="1"/>
          </p:cNvSpPr>
          <p:nvPr>
            <p:ph type="sldNum" idx="12"/>
          </p:nvPr>
        </p:nvSpPr>
        <p:spPr>
          <a:xfrm>
            <a:off x="5273148" y="6605720"/>
            <a:ext cx="4033864" cy="347742"/>
          </a:xfrm>
          <a:prstGeom prst="rect">
            <a:avLst/>
          </a:prstGeom>
          <a:noFill/>
          <a:ln>
            <a:noFill/>
          </a:ln>
        </p:spPr>
        <p:txBody>
          <a:bodyPr spcFirstLastPara="1" wrap="square" lIns="18175" tIns="9075" rIns="18175" bIns="9075" anchor="b" anchorCtr="0">
            <a:noAutofit/>
          </a:bodyPr>
          <a:lstStyle/>
          <a:p>
            <a:pPr marL="0" marR="0" lvl="0" indent="0" algn="r" rtl="0">
              <a:lnSpc>
                <a:spcPct val="100000"/>
              </a:lnSpc>
              <a:spcBef>
                <a:spcPts val="0"/>
              </a:spcBef>
              <a:spcAft>
                <a:spcPts val="0"/>
              </a:spcAft>
              <a:buClr>
                <a:schemeClr val="dk1"/>
              </a:buClr>
              <a:buFont typeface="Arial"/>
              <a:buNone/>
            </a:pPr>
            <a:fld id="{00000000-1234-1234-1234-123412341234}" type="slidenum">
              <a:rPr lang="en-US" sz="200" b="0" i="0" u="none" strike="noStrike" cap="none">
                <a:solidFill>
                  <a:schemeClr val="dk1"/>
                </a:solidFill>
                <a:latin typeface="Arial"/>
                <a:ea typeface="Arial"/>
                <a:cs typeface="Arial"/>
                <a:sym typeface="Arial"/>
              </a:rPr>
              <a:t>1</a:t>
            </a:fld>
            <a:endParaRPr sz="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735573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3291569" y="10226675"/>
            <a:ext cx="37308065" cy="7054849"/>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1pPr>
            <a:lvl2pPr marR="0" lvl="1"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2pPr>
            <a:lvl3pPr marR="0" lvl="2"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3pPr>
            <a:lvl4pPr marR="0" lvl="3"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4pPr>
            <a:lvl5pPr marR="0" lvl="4"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5pPr>
            <a:lvl6pPr marR="0" lvl="5"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6pPr>
            <a:lvl7pPr marR="0" lvl="6"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7pPr>
            <a:lvl8pPr marR="0" lvl="7"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8pPr>
            <a:lvl9pPr marR="0" lvl="8"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9pPr>
          </a:lstStyle>
          <a:p>
            <a:endParaRPr/>
          </a:p>
        </p:txBody>
      </p:sp>
      <p:sp>
        <p:nvSpPr>
          <p:cNvPr id="17" name="Shape 17"/>
          <p:cNvSpPr txBox="1">
            <a:spLocks noGrp="1"/>
          </p:cNvSpPr>
          <p:nvPr>
            <p:ph type="subTitle" idx="1"/>
          </p:nvPr>
        </p:nvSpPr>
        <p:spPr>
          <a:xfrm>
            <a:off x="6583135" y="18653125"/>
            <a:ext cx="30724929" cy="8413749"/>
          </a:xfrm>
          <a:prstGeom prst="rect">
            <a:avLst/>
          </a:prstGeom>
          <a:noFill/>
          <a:ln>
            <a:noFill/>
          </a:ln>
        </p:spPr>
        <p:txBody>
          <a:bodyPr spcFirstLastPara="1" wrap="square" lIns="91425" tIns="91425" rIns="91425" bIns="91425" anchor="t" anchorCtr="0"/>
          <a:lstStyle>
            <a:lvl1pPr marR="0" lvl="0" algn="ctr" rtl="0">
              <a:lnSpc>
                <a:spcPct val="100000"/>
              </a:lnSpc>
              <a:spcBef>
                <a:spcPts val="2880"/>
              </a:spcBef>
              <a:spcAft>
                <a:spcPts val="0"/>
              </a:spcAft>
              <a:buClr>
                <a:schemeClr val="dk1"/>
              </a:buClr>
              <a:buSzPts val="14397"/>
              <a:buFont typeface="Arial"/>
              <a:buNone/>
              <a:defRPr sz="14399" b="0" i="0" u="none" strike="noStrike" cap="none">
                <a:solidFill>
                  <a:schemeClr val="dk1"/>
                </a:solidFill>
                <a:latin typeface="Arial"/>
                <a:ea typeface="Arial"/>
                <a:cs typeface="Arial"/>
                <a:sym typeface="Arial"/>
              </a:defRPr>
            </a:lvl1pPr>
            <a:lvl2pPr marR="0" lvl="1" algn="ctr" rtl="0">
              <a:lnSpc>
                <a:spcPct val="100000"/>
              </a:lnSpc>
              <a:spcBef>
                <a:spcPts val="2520"/>
              </a:spcBef>
              <a:spcAft>
                <a:spcPts val="0"/>
              </a:spcAft>
              <a:buClr>
                <a:schemeClr val="dk1"/>
              </a:buClr>
              <a:buSzPts val="12597"/>
              <a:buFont typeface="Arial"/>
              <a:buNone/>
              <a:defRPr sz="12599" b="0" i="0" u="none" strike="noStrike" cap="none">
                <a:solidFill>
                  <a:schemeClr val="dk1"/>
                </a:solidFill>
                <a:latin typeface="Arial"/>
                <a:ea typeface="Arial"/>
                <a:cs typeface="Arial"/>
                <a:sym typeface="Arial"/>
              </a:defRPr>
            </a:lvl2pPr>
            <a:lvl3pPr marR="0" lvl="2" algn="ctr" rtl="0">
              <a:lnSpc>
                <a:spcPct val="100000"/>
              </a:lnSpc>
              <a:spcBef>
                <a:spcPts val="2160"/>
              </a:spcBef>
              <a:spcAft>
                <a:spcPts val="0"/>
              </a:spcAft>
              <a:buClr>
                <a:schemeClr val="dk1"/>
              </a:buClr>
              <a:buSzPts val="10797"/>
              <a:buFont typeface="Arial"/>
              <a:buNone/>
              <a:defRPr sz="10799" b="0" i="0" u="none" strike="noStrike" cap="none">
                <a:solidFill>
                  <a:schemeClr val="dk1"/>
                </a:solidFill>
                <a:latin typeface="Arial"/>
                <a:ea typeface="Arial"/>
                <a:cs typeface="Arial"/>
                <a:sym typeface="Arial"/>
              </a:defRPr>
            </a:lvl3pPr>
            <a:lvl4pPr marR="0" lvl="3" algn="ctr" rtl="0">
              <a:lnSpc>
                <a:spcPct val="100000"/>
              </a:lnSpc>
              <a:spcBef>
                <a:spcPts val="1800"/>
              </a:spcBef>
              <a:spcAft>
                <a:spcPts val="0"/>
              </a:spcAft>
              <a:buClr>
                <a:schemeClr val="dk1"/>
              </a:buClr>
              <a:buSzPts val="9000"/>
              <a:buFont typeface="Arial"/>
              <a:buNone/>
              <a:defRPr sz="9000" b="0" i="0" u="none" strike="noStrike" cap="none">
                <a:solidFill>
                  <a:schemeClr val="dk1"/>
                </a:solidFill>
                <a:latin typeface="Arial"/>
                <a:ea typeface="Arial"/>
                <a:cs typeface="Arial"/>
                <a:sym typeface="Arial"/>
              </a:defRPr>
            </a:lvl4pPr>
            <a:lvl5pPr marR="0" lvl="4" algn="ctr" rtl="0">
              <a:lnSpc>
                <a:spcPct val="100000"/>
              </a:lnSpc>
              <a:spcBef>
                <a:spcPts val="1800"/>
              </a:spcBef>
              <a:spcAft>
                <a:spcPts val="0"/>
              </a:spcAft>
              <a:buClr>
                <a:schemeClr val="dk1"/>
              </a:buClr>
              <a:buSzPts val="9000"/>
              <a:buFont typeface="Arial"/>
              <a:buNone/>
              <a:defRPr sz="9000" b="0" i="0" u="none" strike="noStrike" cap="none">
                <a:solidFill>
                  <a:schemeClr val="dk1"/>
                </a:solidFill>
                <a:latin typeface="Arial"/>
                <a:ea typeface="Arial"/>
                <a:cs typeface="Arial"/>
                <a:sym typeface="Arial"/>
              </a:defRPr>
            </a:lvl5pPr>
            <a:lvl6pPr marR="0" lvl="5" algn="ctr" rtl="0">
              <a:lnSpc>
                <a:spcPct val="100000"/>
              </a:lnSpc>
              <a:spcBef>
                <a:spcPts val="1800"/>
              </a:spcBef>
              <a:spcAft>
                <a:spcPts val="0"/>
              </a:spcAft>
              <a:buClr>
                <a:schemeClr val="dk1"/>
              </a:buClr>
              <a:buSzPts val="9000"/>
              <a:buFont typeface="Arial"/>
              <a:buNone/>
              <a:defRPr sz="9000" b="0" i="0" u="none" strike="noStrike" cap="none">
                <a:solidFill>
                  <a:schemeClr val="dk1"/>
                </a:solidFill>
                <a:latin typeface="Arial"/>
                <a:ea typeface="Arial"/>
                <a:cs typeface="Arial"/>
                <a:sym typeface="Arial"/>
              </a:defRPr>
            </a:lvl6pPr>
            <a:lvl7pPr marR="0" lvl="6" algn="ctr" rtl="0">
              <a:lnSpc>
                <a:spcPct val="100000"/>
              </a:lnSpc>
              <a:spcBef>
                <a:spcPts val="1800"/>
              </a:spcBef>
              <a:spcAft>
                <a:spcPts val="0"/>
              </a:spcAft>
              <a:buClr>
                <a:schemeClr val="dk1"/>
              </a:buClr>
              <a:buSzPts val="9000"/>
              <a:buFont typeface="Arial"/>
              <a:buNone/>
              <a:defRPr sz="9000" b="0" i="0" u="none" strike="noStrike" cap="none">
                <a:solidFill>
                  <a:schemeClr val="dk1"/>
                </a:solidFill>
                <a:latin typeface="Arial"/>
                <a:ea typeface="Arial"/>
                <a:cs typeface="Arial"/>
                <a:sym typeface="Arial"/>
              </a:defRPr>
            </a:lvl7pPr>
            <a:lvl8pPr marR="0" lvl="7" algn="ctr" rtl="0">
              <a:lnSpc>
                <a:spcPct val="100000"/>
              </a:lnSpc>
              <a:spcBef>
                <a:spcPts val="1800"/>
              </a:spcBef>
              <a:spcAft>
                <a:spcPts val="0"/>
              </a:spcAft>
              <a:buClr>
                <a:schemeClr val="dk1"/>
              </a:buClr>
              <a:buSzPts val="9000"/>
              <a:buFont typeface="Arial"/>
              <a:buNone/>
              <a:defRPr sz="9000" b="0" i="0" u="none" strike="noStrike" cap="none">
                <a:solidFill>
                  <a:schemeClr val="dk1"/>
                </a:solidFill>
                <a:latin typeface="Arial"/>
                <a:ea typeface="Arial"/>
                <a:cs typeface="Arial"/>
                <a:sym typeface="Arial"/>
              </a:defRPr>
            </a:lvl8pPr>
            <a:lvl9pPr marR="0" lvl="8" algn="ctr" rtl="0">
              <a:lnSpc>
                <a:spcPct val="100000"/>
              </a:lnSpc>
              <a:spcBef>
                <a:spcPts val="1800"/>
              </a:spcBef>
              <a:spcAft>
                <a:spcPts val="0"/>
              </a:spcAft>
              <a:buClr>
                <a:schemeClr val="dk1"/>
              </a:buClr>
              <a:buSzPts val="9000"/>
              <a:buFont typeface="Arial"/>
              <a:buNone/>
              <a:defRPr sz="9000" b="0" i="0" u="none" strike="noStrike" cap="none">
                <a:solidFill>
                  <a:schemeClr val="dk1"/>
                </a:solidFill>
                <a:latin typeface="Arial"/>
                <a:ea typeface="Arial"/>
                <a:cs typeface="Arial"/>
                <a:sym typeface="Arial"/>
              </a:defRPr>
            </a:lvl9pPr>
          </a:lstStyle>
          <a:p>
            <a:endParaRPr/>
          </a:p>
        </p:txBody>
      </p:sp>
      <p:sp>
        <p:nvSpPr>
          <p:cNvPr id="18" name="Shape 18"/>
          <p:cNvSpPr txBox="1">
            <a:spLocks noGrp="1"/>
          </p:cNvSpPr>
          <p:nvPr>
            <p:ph type="dt" idx="10"/>
          </p:nvPr>
        </p:nvSpPr>
        <p:spPr>
          <a:xfrm>
            <a:off x="2194833" y="29976763"/>
            <a:ext cx="10240736" cy="22860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19" name="Shape 19"/>
          <p:cNvSpPr txBox="1">
            <a:spLocks noGrp="1"/>
          </p:cNvSpPr>
          <p:nvPr>
            <p:ph type="ftr" idx="11"/>
          </p:nvPr>
        </p:nvSpPr>
        <p:spPr>
          <a:xfrm>
            <a:off x="14996431" y="29976763"/>
            <a:ext cx="13898335" cy="22860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20" name="Shape 20"/>
          <p:cNvSpPr txBox="1">
            <a:spLocks noGrp="1"/>
          </p:cNvSpPr>
          <p:nvPr>
            <p:ph type="sldNum" idx="12"/>
          </p:nvPr>
        </p:nvSpPr>
        <p:spPr>
          <a:xfrm>
            <a:off x="31455634" y="29976763"/>
            <a:ext cx="10240736" cy="2286000"/>
          </a:xfrm>
          <a:prstGeom prst="rect">
            <a:avLst/>
          </a:prstGeom>
          <a:noFill/>
          <a:ln>
            <a:noFill/>
          </a:ln>
        </p:spPr>
        <p:txBody>
          <a:bodyPr spcFirstLastPara="1" wrap="square" lIns="480700" tIns="240350" rIns="480700" bIns="240350" anchor="t" anchorCtr="0">
            <a:noAutofit/>
          </a:bodyPr>
          <a:lstStyle/>
          <a:p>
            <a:pPr marL="0" marR="0" lvl="0" indent="0" algn="r" rtl="0">
              <a:lnSpc>
                <a:spcPct val="100000"/>
              </a:lnSpc>
              <a:spcBef>
                <a:spcPts val="0"/>
              </a:spcBef>
              <a:spcAft>
                <a:spcPts val="0"/>
              </a:spcAft>
              <a:buClr>
                <a:schemeClr val="dk1"/>
              </a:buClr>
              <a:buSzPts val="1586"/>
              <a:buFont typeface="Arial"/>
              <a:buNone/>
            </a:pPr>
            <a:fld id="{00000000-1234-1234-1234-123412341234}" type="slidenum">
              <a:rPr lang="en-US" sz="6343" b="0" i="0" u="none" strike="noStrike" cap="none">
                <a:solidFill>
                  <a:schemeClr val="dk1"/>
                </a:solidFill>
                <a:latin typeface="Arial"/>
                <a:ea typeface="Arial"/>
                <a:cs typeface="Arial"/>
                <a:sym typeface="Arial"/>
              </a:rPr>
              <a:t>‹#›</a:t>
            </a:fld>
            <a:endParaRPr sz="6343"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2194833" y="1317625"/>
            <a:ext cx="39501537" cy="5486399"/>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1pPr>
            <a:lvl2pPr marR="0" lvl="1"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2pPr>
            <a:lvl3pPr marR="0" lvl="2"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3pPr>
            <a:lvl4pPr marR="0" lvl="3"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4pPr>
            <a:lvl5pPr marR="0" lvl="4"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5pPr>
            <a:lvl6pPr marR="0" lvl="5"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6pPr>
            <a:lvl7pPr marR="0" lvl="6"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7pPr>
            <a:lvl8pPr marR="0" lvl="7"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8pPr>
            <a:lvl9pPr marR="0" lvl="8"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9pPr>
          </a:lstStyle>
          <a:p>
            <a:endParaRPr/>
          </a:p>
        </p:txBody>
      </p:sp>
      <p:sp>
        <p:nvSpPr>
          <p:cNvPr id="74" name="Shape 74"/>
          <p:cNvSpPr txBox="1">
            <a:spLocks noGrp="1"/>
          </p:cNvSpPr>
          <p:nvPr>
            <p:ph type="body" idx="1"/>
          </p:nvPr>
        </p:nvSpPr>
        <p:spPr>
          <a:xfrm rot="5400000">
            <a:off x="11083131" y="-1207974"/>
            <a:ext cx="21724937" cy="39501537"/>
          </a:xfrm>
          <a:prstGeom prst="rect">
            <a:avLst/>
          </a:prstGeom>
          <a:noFill/>
          <a:ln>
            <a:noFill/>
          </a:ln>
        </p:spPr>
        <p:txBody>
          <a:bodyPr spcFirstLastPara="1" wrap="square" lIns="91425" tIns="91425" rIns="91425" bIns="91425" anchor="t" anchorCtr="0"/>
          <a:lstStyle>
            <a:lvl1pPr marL="457200" marR="0" lvl="0" indent="-1142808" algn="l" rtl="0">
              <a:lnSpc>
                <a:spcPct val="100000"/>
              </a:lnSpc>
              <a:spcBef>
                <a:spcPts val="2880"/>
              </a:spcBef>
              <a:spcAft>
                <a:spcPts val="0"/>
              </a:spcAft>
              <a:buClr>
                <a:schemeClr val="dk1"/>
              </a:buClr>
              <a:buSzPts val="14397"/>
              <a:buFont typeface="Arial"/>
              <a:buChar char="•"/>
              <a:defRPr sz="14399" b="0" i="0" u="none" strike="noStrike" cap="none">
                <a:solidFill>
                  <a:schemeClr val="dk1"/>
                </a:solidFill>
                <a:latin typeface="Arial"/>
                <a:ea typeface="Arial"/>
                <a:cs typeface="Arial"/>
                <a:sym typeface="Arial"/>
              </a:defRPr>
            </a:lvl1pPr>
            <a:lvl2pPr marL="914400" marR="0" lvl="1" indent="-1028508" algn="l" rtl="0">
              <a:lnSpc>
                <a:spcPct val="100000"/>
              </a:lnSpc>
              <a:spcBef>
                <a:spcPts val="2520"/>
              </a:spcBef>
              <a:spcAft>
                <a:spcPts val="0"/>
              </a:spcAft>
              <a:buClr>
                <a:schemeClr val="dk1"/>
              </a:buClr>
              <a:buSzPts val="12597"/>
              <a:buFont typeface="Arial"/>
              <a:buChar char="–"/>
              <a:defRPr sz="12599" b="0" i="0" u="none" strike="noStrike" cap="none">
                <a:solidFill>
                  <a:schemeClr val="dk1"/>
                </a:solidFill>
                <a:latin typeface="Arial"/>
                <a:ea typeface="Arial"/>
                <a:cs typeface="Arial"/>
                <a:sym typeface="Arial"/>
              </a:defRPr>
            </a:lvl2pPr>
            <a:lvl3pPr marL="1371600" marR="0" lvl="2" indent="-914199" algn="l" rtl="0">
              <a:lnSpc>
                <a:spcPct val="100000"/>
              </a:lnSpc>
              <a:spcBef>
                <a:spcPts val="2160"/>
              </a:spcBef>
              <a:spcAft>
                <a:spcPts val="0"/>
              </a:spcAft>
              <a:buClr>
                <a:schemeClr val="dk1"/>
              </a:buClr>
              <a:buSzPts val="10797"/>
              <a:buFont typeface="Arial"/>
              <a:buChar char="•"/>
              <a:defRPr sz="10799" b="0" i="0" u="none" strike="noStrike" cap="none">
                <a:solidFill>
                  <a:schemeClr val="dk1"/>
                </a:solidFill>
                <a:latin typeface="Arial"/>
                <a:ea typeface="Arial"/>
                <a:cs typeface="Arial"/>
                <a:sym typeface="Arial"/>
              </a:defRPr>
            </a:lvl3pPr>
            <a:lvl4pPr marL="1828800" marR="0" lvl="3"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4pPr>
            <a:lvl5pPr marL="2286000" marR="0" lvl="4"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5pPr>
            <a:lvl6pPr marL="2743200" marR="0" lvl="5"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6pPr>
            <a:lvl7pPr marL="3200400" marR="0" lvl="6"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7pPr>
            <a:lvl8pPr marL="3657600" marR="0" lvl="7"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8pPr>
            <a:lvl9pPr marL="4114800" marR="0" lvl="8"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9pPr>
          </a:lstStyle>
          <a:p>
            <a:endParaRPr/>
          </a:p>
        </p:txBody>
      </p:sp>
      <p:sp>
        <p:nvSpPr>
          <p:cNvPr id="75" name="Shape 75"/>
          <p:cNvSpPr txBox="1">
            <a:spLocks noGrp="1"/>
          </p:cNvSpPr>
          <p:nvPr>
            <p:ph type="dt" idx="10"/>
          </p:nvPr>
        </p:nvSpPr>
        <p:spPr>
          <a:xfrm>
            <a:off x="2194833" y="29976763"/>
            <a:ext cx="10240736" cy="22860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76" name="Shape 76"/>
          <p:cNvSpPr txBox="1">
            <a:spLocks noGrp="1"/>
          </p:cNvSpPr>
          <p:nvPr>
            <p:ph type="ftr" idx="11"/>
          </p:nvPr>
        </p:nvSpPr>
        <p:spPr>
          <a:xfrm>
            <a:off x="14996431" y="29976763"/>
            <a:ext cx="13898335" cy="22860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77" name="Shape 77"/>
          <p:cNvSpPr txBox="1">
            <a:spLocks noGrp="1"/>
          </p:cNvSpPr>
          <p:nvPr>
            <p:ph type="sldNum" idx="12"/>
          </p:nvPr>
        </p:nvSpPr>
        <p:spPr>
          <a:xfrm>
            <a:off x="31455634" y="29976763"/>
            <a:ext cx="10240736" cy="2286000"/>
          </a:xfrm>
          <a:prstGeom prst="rect">
            <a:avLst/>
          </a:prstGeom>
          <a:noFill/>
          <a:ln>
            <a:noFill/>
          </a:ln>
        </p:spPr>
        <p:txBody>
          <a:bodyPr spcFirstLastPara="1" wrap="square" lIns="480700" tIns="240350" rIns="480700" bIns="240350" anchor="t" anchorCtr="0">
            <a:noAutofit/>
          </a:bodyPr>
          <a:lstStyle/>
          <a:p>
            <a:pPr marL="0" marR="0" lvl="0" indent="0" algn="r" rtl="0">
              <a:lnSpc>
                <a:spcPct val="100000"/>
              </a:lnSpc>
              <a:spcBef>
                <a:spcPts val="0"/>
              </a:spcBef>
              <a:spcAft>
                <a:spcPts val="0"/>
              </a:spcAft>
              <a:buClr>
                <a:schemeClr val="dk1"/>
              </a:buClr>
              <a:buSzPts val="1586"/>
              <a:buFont typeface="Arial"/>
              <a:buNone/>
            </a:pPr>
            <a:fld id="{00000000-1234-1234-1234-123412341234}" type="slidenum">
              <a:rPr lang="en-US" sz="6343" b="0" i="0" u="none" strike="noStrike" cap="none">
                <a:solidFill>
                  <a:schemeClr val="dk1"/>
                </a:solidFill>
                <a:latin typeface="Arial"/>
                <a:ea typeface="Arial"/>
                <a:cs typeface="Arial"/>
                <a:sym typeface="Arial"/>
              </a:rPr>
              <a:t>‹#›</a:t>
            </a:fld>
            <a:endParaRPr sz="6343"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22715198" y="10424091"/>
            <a:ext cx="28087638" cy="9874704"/>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1pPr>
            <a:lvl2pPr marR="0" lvl="1"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2pPr>
            <a:lvl3pPr marR="0" lvl="2"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3pPr>
            <a:lvl4pPr marR="0" lvl="3"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4pPr>
            <a:lvl5pPr marR="0" lvl="4"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5pPr>
            <a:lvl6pPr marR="0" lvl="5"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6pPr>
            <a:lvl7pPr marR="0" lvl="6"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7pPr>
            <a:lvl8pPr marR="0" lvl="7"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8pPr>
            <a:lvl9pPr marR="0" lvl="8"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9pPr>
          </a:lstStyle>
          <a:p>
            <a:endParaRPr/>
          </a:p>
        </p:txBody>
      </p:sp>
      <p:sp>
        <p:nvSpPr>
          <p:cNvPr id="80" name="Shape 80"/>
          <p:cNvSpPr txBox="1">
            <a:spLocks noGrp="1"/>
          </p:cNvSpPr>
          <p:nvPr>
            <p:ph type="body" idx="1"/>
          </p:nvPr>
        </p:nvSpPr>
        <p:spPr>
          <a:xfrm rot="5400000">
            <a:off x="2899117" y="613342"/>
            <a:ext cx="28087638" cy="29496202"/>
          </a:xfrm>
          <a:prstGeom prst="rect">
            <a:avLst/>
          </a:prstGeom>
          <a:noFill/>
          <a:ln>
            <a:noFill/>
          </a:ln>
        </p:spPr>
        <p:txBody>
          <a:bodyPr spcFirstLastPara="1" wrap="square" lIns="91425" tIns="91425" rIns="91425" bIns="91425" anchor="t" anchorCtr="0"/>
          <a:lstStyle>
            <a:lvl1pPr marL="457200" marR="0" lvl="0" indent="-1142808" algn="l" rtl="0">
              <a:lnSpc>
                <a:spcPct val="100000"/>
              </a:lnSpc>
              <a:spcBef>
                <a:spcPts val="2880"/>
              </a:spcBef>
              <a:spcAft>
                <a:spcPts val="0"/>
              </a:spcAft>
              <a:buClr>
                <a:schemeClr val="dk1"/>
              </a:buClr>
              <a:buSzPts val="14397"/>
              <a:buFont typeface="Arial"/>
              <a:buChar char="•"/>
              <a:defRPr sz="14399" b="0" i="0" u="none" strike="noStrike" cap="none">
                <a:solidFill>
                  <a:schemeClr val="dk1"/>
                </a:solidFill>
                <a:latin typeface="Arial"/>
                <a:ea typeface="Arial"/>
                <a:cs typeface="Arial"/>
                <a:sym typeface="Arial"/>
              </a:defRPr>
            </a:lvl1pPr>
            <a:lvl2pPr marL="914400" marR="0" lvl="1" indent="-1028508" algn="l" rtl="0">
              <a:lnSpc>
                <a:spcPct val="100000"/>
              </a:lnSpc>
              <a:spcBef>
                <a:spcPts val="2520"/>
              </a:spcBef>
              <a:spcAft>
                <a:spcPts val="0"/>
              </a:spcAft>
              <a:buClr>
                <a:schemeClr val="dk1"/>
              </a:buClr>
              <a:buSzPts val="12597"/>
              <a:buFont typeface="Arial"/>
              <a:buChar char="–"/>
              <a:defRPr sz="12599" b="0" i="0" u="none" strike="noStrike" cap="none">
                <a:solidFill>
                  <a:schemeClr val="dk1"/>
                </a:solidFill>
                <a:latin typeface="Arial"/>
                <a:ea typeface="Arial"/>
                <a:cs typeface="Arial"/>
                <a:sym typeface="Arial"/>
              </a:defRPr>
            </a:lvl2pPr>
            <a:lvl3pPr marL="1371600" marR="0" lvl="2" indent="-914199" algn="l" rtl="0">
              <a:lnSpc>
                <a:spcPct val="100000"/>
              </a:lnSpc>
              <a:spcBef>
                <a:spcPts val="2160"/>
              </a:spcBef>
              <a:spcAft>
                <a:spcPts val="0"/>
              </a:spcAft>
              <a:buClr>
                <a:schemeClr val="dk1"/>
              </a:buClr>
              <a:buSzPts val="10797"/>
              <a:buFont typeface="Arial"/>
              <a:buChar char="•"/>
              <a:defRPr sz="10799" b="0" i="0" u="none" strike="noStrike" cap="none">
                <a:solidFill>
                  <a:schemeClr val="dk1"/>
                </a:solidFill>
                <a:latin typeface="Arial"/>
                <a:ea typeface="Arial"/>
                <a:cs typeface="Arial"/>
                <a:sym typeface="Arial"/>
              </a:defRPr>
            </a:lvl3pPr>
            <a:lvl4pPr marL="1828800" marR="0" lvl="3"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4pPr>
            <a:lvl5pPr marL="2286000" marR="0" lvl="4"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5pPr>
            <a:lvl6pPr marL="2743200" marR="0" lvl="5"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6pPr>
            <a:lvl7pPr marL="3200400" marR="0" lvl="6"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7pPr>
            <a:lvl8pPr marL="3657600" marR="0" lvl="7"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8pPr>
            <a:lvl9pPr marL="4114800" marR="0" lvl="8"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9pPr>
          </a:lstStyle>
          <a:p>
            <a:endParaRPr/>
          </a:p>
        </p:txBody>
      </p:sp>
      <p:sp>
        <p:nvSpPr>
          <p:cNvPr id="81" name="Shape 81"/>
          <p:cNvSpPr txBox="1">
            <a:spLocks noGrp="1"/>
          </p:cNvSpPr>
          <p:nvPr>
            <p:ph type="dt" idx="10"/>
          </p:nvPr>
        </p:nvSpPr>
        <p:spPr>
          <a:xfrm>
            <a:off x="2194833" y="29976763"/>
            <a:ext cx="10240736" cy="22860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ftr" idx="11"/>
          </p:nvPr>
        </p:nvSpPr>
        <p:spPr>
          <a:xfrm>
            <a:off x="14996431" y="29976763"/>
            <a:ext cx="13898335" cy="22860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83" name="Shape 83"/>
          <p:cNvSpPr txBox="1">
            <a:spLocks noGrp="1"/>
          </p:cNvSpPr>
          <p:nvPr>
            <p:ph type="sldNum" idx="12"/>
          </p:nvPr>
        </p:nvSpPr>
        <p:spPr>
          <a:xfrm>
            <a:off x="31455634" y="29976763"/>
            <a:ext cx="10240736" cy="2286000"/>
          </a:xfrm>
          <a:prstGeom prst="rect">
            <a:avLst/>
          </a:prstGeom>
          <a:noFill/>
          <a:ln>
            <a:noFill/>
          </a:ln>
        </p:spPr>
        <p:txBody>
          <a:bodyPr spcFirstLastPara="1" wrap="square" lIns="480700" tIns="240350" rIns="480700" bIns="240350" anchor="t" anchorCtr="0">
            <a:noAutofit/>
          </a:bodyPr>
          <a:lstStyle/>
          <a:p>
            <a:pPr marL="0" marR="0" lvl="0" indent="0" algn="r" rtl="0">
              <a:lnSpc>
                <a:spcPct val="100000"/>
              </a:lnSpc>
              <a:spcBef>
                <a:spcPts val="0"/>
              </a:spcBef>
              <a:spcAft>
                <a:spcPts val="0"/>
              </a:spcAft>
              <a:buClr>
                <a:schemeClr val="dk1"/>
              </a:buClr>
              <a:buSzPts val="1586"/>
              <a:buFont typeface="Arial"/>
              <a:buNone/>
            </a:pPr>
            <a:fld id="{00000000-1234-1234-1234-123412341234}" type="slidenum">
              <a:rPr lang="en-US" sz="6343" b="0" i="0" u="none" strike="noStrike" cap="none">
                <a:solidFill>
                  <a:schemeClr val="dk1"/>
                </a:solidFill>
                <a:latin typeface="Arial"/>
                <a:ea typeface="Arial"/>
                <a:cs typeface="Arial"/>
                <a:sym typeface="Arial"/>
              </a:rPr>
              <a:t>‹#›</a:t>
            </a:fld>
            <a:endParaRPr sz="6343"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2194833" y="1317625"/>
            <a:ext cx="39501537" cy="5486399"/>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1pPr>
            <a:lvl2pPr marR="0" lvl="1"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2pPr>
            <a:lvl3pPr marR="0" lvl="2"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3pPr>
            <a:lvl4pPr marR="0" lvl="3"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4pPr>
            <a:lvl5pPr marR="0" lvl="4"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5pPr>
            <a:lvl6pPr marR="0" lvl="5"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6pPr>
            <a:lvl7pPr marR="0" lvl="6"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7pPr>
            <a:lvl8pPr marR="0" lvl="7"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8pPr>
            <a:lvl9pPr marR="0" lvl="8"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9pPr>
          </a:lstStyle>
          <a:p>
            <a:endParaRPr/>
          </a:p>
        </p:txBody>
      </p:sp>
      <p:sp>
        <p:nvSpPr>
          <p:cNvPr id="23" name="Shape 23"/>
          <p:cNvSpPr txBox="1">
            <a:spLocks noGrp="1"/>
          </p:cNvSpPr>
          <p:nvPr>
            <p:ph type="body" idx="1"/>
          </p:nvPr>
        </p:nvSpPr>
        <p:spPr>
          <a:xfrm>
            <a:off x="2194833" y="7680325"/>
            <a:ext cx="39501537" cy="21724937"/>
          </a:xfrm>
          <a:prstGeom prst="rect">
            <a:avLst/>
          </a:prstGeom>
          <a:noFill/>
          <a:ln>
            <a:noFill/>
          </a:ln>
        </p:spPr>
        <p:txBody>
          <a:bodyPr spcFirstLastPara="1" wrap="square" lIns="91425" tIns="91425" rIns="91425" bIns="91425" anchor="t" anchorCtr="0"/>
          <a:lstStyle>
            <a:lvl1pPr marL="457200" marR="0" lvl="0" indent="-1142808" algn="l" rtl="0">
              <a:lnSpc>
                <a:spcPct val="100000"/>
              </a:lnSpc>
              <a:spcBef>
                <a:spcPts val="2880"/>
              </a:spcBef>
              <a:spcAft>
                <a:spcPts val="0"/>
              </a:spcAft>
              <a:buClr>
                <a:schemeClr val="dk1"/>
              </a:buClr>
              <a:buSzPts val="14397"/>
              <a:buFont typeface="Arial"/>
              <a:buChar char="•"/>
              <a:defRPr sz="14399" b="0" i="0" u="none" strike="noStrike" cap="none">
                <a:solidFill>
                  <a:schemeClr val="dk1"/>
                </a:solidFill>
                <a:latin typeface="Arial"/>
                <a:ea typeface="Arial"/>
                <a:cs typeface="Arial"/>
                <a:sym typeface="Arial"/>
              </a:defRPr>
            </a:lvl1pPr>
            <a:lvl2pPr marL="914400" marR="0" lvl="1" indent="-1028508" algn="l" rtl="0">
              <a:lnSpc>
                <a:spcPct val="100000"/>
              </a:lnSpc>
              <a:spcBef>
                <a:spcPts val="2520"/>
              </a:spcBef>
              <a:spcAft>
                <a:spcPts val="0"/>
              </a:spcAft>
              <a:buClr>
                <a:schemeClr val="dk1"/>
              </a:buClr>
              <a:buSzPts val="12597"/>
              <a:buFont typeface="Arial"/>
              <a:buChar char="–"/>
              <a:defRPr sz="12599" b="0" i="0" u="none" strike="noStrike" cap="none">
                <a:solidFill>
                  <a:schemeClr val="dk1"/>
                </a:solidFill>
                <a:latin typeface="Arial"/>
                <a:ea typeface="Arial"/>
                <a:cs typeface="Arial"/>
                <a:sym typeface="Arial"/>
              </a:defRPr>
            </a:lvl2pPr>
            <a:lvl3pPr marL="1371600" marR="0" lvl="2" indent="-914199" algn="l" rtl="0">
              <a:lnSpc>
                <a:spcPct val="100000"/>
              </a:lnSpc>
              <a:spcBef>
                <a:spcPts val="2160"/>
              </a:spcBef>
              <a:spcAft>
                <a:spcPts val="0"/>
              </a:spcAft>
              <a:buClr>
                <a:schemeClr val="dk1"/>
              </a:buClr>
              <a:buSzPts val="10797"/>
              <a:buFont typeface="Arial"/>
              <a:buChar char="•"/>
              <a:defRPr sz="10799" b="0" i="0" u="none" strike="noStrike" cap="none">
                <a:solidFill>
                  <a:schemeClr val="dk1"/>
                </a:solidFill>
                <a:latin typeface="Arial"/>
                <a:ea typeface="Arial"/>
                <a:cs typeface="Arial"/>
                <a:sym typeface="Arial"/>
              </a:defRPr>
            </a:lvl3pPr>
            <a:lvl4pPr marL="1828800" marR="0" lvl="3"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4pPr>
            <a:lvl5pPr marL="2286000" marR="0" lvl="4"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5pPr>
            <a:lvl6pPr marL="2743200" marR="0" lvl="5"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6pPr>
            <a:lvl7pPr marL="3200400" marR="0" lvl="6"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7pPr>
            <a:lvl8pPr marL="3657600" marR="0" lvl="7"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8pPr>
            <a:lvl9pPr marL="4114800" marR="0" lvl="8"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9pPr>
          </a:lstStyle>
          <a:p>
            <a:endParaRPr/>
          </a:p>
        </p:txBody>
      </p:sp>
      <p:sp>
        <p:nvSpPr>
          <p:cNvPr id="24" name="Shape 24"/>
          <p:cNvSpPr txBox="1">
            <a:spLocks noGrp="1"/>
          </p:cNvSpPr>
          <p:nvPr>
            <p:ph type="dt" idx="10"/>
          </p:nvPr>
        </p:nvSpPr>
        <p:spPr>
          <a:xfrm>
            <a:off x="2194833" y="29976763"/>
            <a:ext cx="10240736" cy="22860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25" name="Shape 25"/>
          <p:cNvSpPr txBox="1">
            <a:spLocks noGrp="1"/>
          </p:cNvSpPr>
          <p:nvPr>
            <p:ph type="ftr" idx="11"/>
          </p:nvPr>
        </p:nvSpPr>
        <p:spPr>
          <a:xfrm>
            <a:off x="14996431" y="29976763"/>
            <a:ext cx="13898335" cy="22860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26" name="Shape 26"/>
          <p:cNvSpPr txBox="1">
            <a:spLocks noGrp="1"/>
          </p:cNvSpPr>
          <p:nvPr>
            <p:ph type="sldNum" idx="12"/>
          </p:nvPr>
        </p:nvSpPr>
        <p:spPr>
          <a:xfrm>
            <a:off x="31455634" y="29976763"/>
            <a:ext cx="10240736" cy="2286000"/>
          </a:xfrm>
          <a:prstGeom prst="rect">
            <a:avLst/>
          </a:prstGeom>
          <a:noFill/>
          <a:ln>
            <a:noFill/>
          </a:ln>
        </p:spPr>
        <p:txBody>
          <a:bodyPr spcFirstLastPara="1" wrap="square" lIns="480700" tIns="240350" rIns="480700" bIns="240350" anchor="t" anchorCtr="0">
            <a:noAutofit/>
          </a:bodyPr>
          <a:lstStyle/>
          <a:p>
            <a:pPr marL="0" marR="0" lvl="0" indent="0" algn="r" rtl="0">
              <a:lnSpc>
                <a:spcPct val="100000"/>
              </a:lnSpc>
              <a:spcBef>
                <a:spcPts val="0"/>
              </a:spcBef>
              <a:spcAft>
                <a:spcPts val="0"/>
              </a:spcAft>
              <a:buClr>
                <a:schemeClr val="dk1"/>
              </a:buClr>
              <a:buSzPts val="1586"/>
              <a:buFont typeface="Arial"/>
              <a:buNone/>
            </a:pPr>
            <a:fld id="{00000000-1234-1234-1234-123412341234}" type="slidenum">
              <a:rPr lang="en-US" sz="6343" b="0" i="0" u="none" strike="noStrike" cap="none">
                <a:solidFill>
                  <a:schemeClr val="dk1"/>
                </a:solidFill>
                <a:latin typeface="Arial"/>
                <a:ea typeface="Arial"/>
                <a:cs typeface="Arial"/>
                <a:sym typeface="Arial"/>
              </a:rPr>
              <a:t>‹#›</a:t>
            </a:fld>
            <a:endParaRPr sz="6343"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3467101" y="21153439"/>
            <a:ext cx="37308065" cy="6537325"/>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2"/>
              </a:buClr>
              <a:buSzPts val="3428"/>
              <a:buFont typeface="Arial"/>
              <a:buNone/>
              <a:defRPr sz="3428" b="1" i="0" u="none" strike="noStrike" cap="none">
                <a:solidFill>
                  <a:schemeClr val="dk2"/>
                </a:solidFill>
                <a:latin typeface="Arial"/>
                <a:ea typeface="Arial"/>
                <a:cs typeface="Arial"/>
                <a:sym typeface="Arial"/>
              </a:defRPr>
            </a:lvl1pPr>
            <a:lvl2pPr marR="0" lvl="1"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2pPr>
            <a:lvl3pPr marR="0" lvl="2"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3pPr>
            <a:lvl4pPr marR="0" lvl="3"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4pPr>
            <a:lvl5pPr marR="0" lvl="4"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5pPr>
            <a:lvl6pPr marR="0" lvl="5"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6pPr>
            <a:lvl7pPr marR="0" lvl="6"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7pPr>
            <a:lvl8pPr marR="0" lvl="7"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8pPr>
            <a:lvl9pPr marR="0" lvl="8"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9pPr>
          </a:lstStyle>
          <a:p>
            <a:endParaRPr/>
          </a:p>
        </p:txBody>
      </p:sp>
      <p:sp>
        <p:nvSpPr>
          <p:cNvPr id="29" name="Shape 29"/>
          <p:cNvSpPr txBox="1">
            <a:spLocks noGrp="1"/>
          </p:cNvSpPr>
          <p:nvPr>
            <p:ph type="body" idx="1"/>
          </p:nvPr>
        </p:nvSpPr>
        <p:spPr>
          <a:xfrm>
            <a:off x="3467101" y="13952538"/>
            <a:ext cx="37308065" cy="7200900"/>
          </a:xfrm>
          <a:prstGeom prst="rect">
            <a:avLst/>
          </a:prstGeom>
          <a:noFill/>
          <a:ln>
            <a:noFill/>
          </a:ln>
        </p:spPr>
        <p:txBody>
          <a:bodyPr spcFirstLastPara="1" wrap="square" lIns="91425" tIns="91425" rIns="91425" bIns="91425" anchor="b" anchorCtr="0"/>
          <a:lstStyle>
            <a:lvl1pPr marL="457200" marR="0" lvl="0" indent="-228600" algn="l" rtl="0">
              <a:lnSpc>
                <a:spcPct val="100000"/>
              </a:lnSpc>
              <a:spcBef>
                <a:spcPts val="343"/>
              </a:spcBef>
              <a:spcAft>
                <a:spcPts val="0"/>
              </a:spcAft>
              <a:buClr>
                <a:schemeClr val="dk1"/>
              </a:buClr>
              <a:buSzPts val="1714"/>
              <a:buFont typeface="Arial"/>
              <a:buNone/>
              <a:defRPr sz="1714" b="0" i="0" u="none" strike="noStrike" cap="none">
                <a:solidFill>
                  <a:schemeClr val="dk1"/>
                </a:solidFill>
                <a:latin typeface="Arial"/>
                <a:ea typeface="Arial"/>
                <a:cs typeface="Arial"/>
                <a:sym typeface="Arial"/>
              </a:defRPr>
            </a:lvl1pPr>
            <a:lvl2pPr marL="914400" marR="0" lvl="1" indent="-228600" algn="l" rtl="0">
              <a:lnSpc>
                <a:spcPct val="100000"/>
              </a:lnSpc>
              <a:spcBef>
                <a:spcPts val="309"/>
              </a:spcBef>
              <a:spcAft>
                <a:spcPts val="0"/>
              </a:spcAft>
              <a:buClr>
                <a:schemeClr val="dk1"/>
              </a:buClr>
              <a:buSzPts val="1543"/>
              <a:buFont typeface="Arial"/>
              <a:buNone/>
              <a:defRPr sz="1543" b="0" i="0" u="none" strike="noStrike" cap="none">
                <a:solidFill>
                  <a:schemeClr val="dk1"/>
                </a:solidFill>
                <a:latin typeface="Arial"/>
                <a:ea typeface="Arial"/>
                <a:cs typeface="Arial"/>
                <a:sym typeface="Arial"/>
              </a:defRPr>
            </a:lvl2pPr>
            <a:lvl3pPr marL="1371600" marR="0" lvl="2" indent="-228600" algn="l" rtl="0">
              <a:lnSpc>
                <a:spcPct val="100000"/>
              </a:lnSpc>
              <a:spcBef>
                <a:spcPts val="274"/>
              </a:spcBef>
              <a:spcAft>
                <a:spcPts val="0"/>
              </a:spcAft>
              <a:buClr>
                <a:schemeClr val="dk1"/>
              </a:buClr>
              <a:buSzPts val="1371"/>
              <a:buFont typeface="Arial"/>
              <a:buNone/>
              <a:defRPr sz="1371" b="0" i="0" u="none" strike="noStrike" cap="none">
                <a:solidFill>
                  <a:schemeClr val="dk1"/>
                </a:solidFill>
                <a:latin typeface="Arial"/>
                <a:ea typeface="Arial"/>
                <a:cs typeface="Arial"/>
                <a:sym typeface="Arial"/>
              </a:defRPr>
            </a:lvl3pPr>
            <a:lvl4pPr marL="1828800" marR="0" lvl="3" indent="-228600" algn="l" rtl="0">
              <a:lnSpc>
                <a:spcPct val="100000"/>
              </a:lnSpc>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9pPr>
          </a:lstStyle>
          <a:p>
            <a:endParaRPr/>
          </a:p>
        </p:txBody>
      </p:sp>
      <p:sp>
        <p:nvSpPr>
          <p:cNvPr id="30" name="Shape 30"/>
          <p:cNvSpPr txBox="1">
            <a:spLocks noGrp="1"/>
          </p:cNvSpPr>
          <p:nvPr>
            <p:ph type="dt" idx="10"/>
          </p:nvPr>
        </p:nvSpPr>
        <p:spPr>
          <a:xfrm>
            <a:off x="2194833" y="29976763"/>
            <a:ext cx="10240736" cy="22860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31" name="Shape 31"/>
          <p:cNvSpPr txBox="1">
            <a:spLocks noGrp="1"/>
          </p:cNvSpPr>
          <p:nvPr>
            <p:ph type="ftr" idx="11"/>
          </p:nvPr>
        </p:nvSpPr>
        <p:spPr>
          <a:xfrm>
            <a:off x="14996431" y="29976763"/>
            <a:ext cx="13898335" cy="22860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Shape 32"/>
          <p:cNvSpPr txBox="1">
            <a:spLocks noGrp="1"/>
          </p:cNvSpPr>
          <p:nvPr>
            <p:ph type="sldNum" idx="12"/>
          </p:nvPr>
        </p:nvSpPr>
        <p:spPr>
          <a:xfrm>
            <a:off x="31455634" y="29976763"/>
            <a:ext cx="10240736" cy="2286000"/>
          </a:xfrm>
          <a:prstGeom prst="rect">
            <a:avLst/>
          </a:prstGeom>
          <a:noFill/>
          <a:ln>
            <a:noFill/>
          </a:ln>
        </p:spPr>
        <p:txBody>
          <a:bodyPr spcFirstLastPara="1" wrap="square" lIns="480700" tIns="240350" rIns="480700" bIns="240350" anchor="t" anchorCtr="0">
            <a:noAutofit/>
          </a:bodyPr>
          <a:lstStyle/>
          <a:p>
            <a:pPr marL="0" marR="0" lvl="0" indent="0" algn="r" rtl="0">
              <a:lnSpc>
                <a:spcPct val="100000"/>
              </a:lnSpc>
              <a:spcBef>
                <a:spcPts val="0"/>
              </a:spcBef>
              <a:spcAft>
                <a:spcPts val="0"/>
              </a:spcAft>
              <a:buClr>
                <a:schemeClr val="dk1"/>
              </a:buClr>
              <a:buSzPts val="1586"/>
              <a:buFont typeface="Arial"/>
              <a:buNone/>
            </a:pPr>
            <a:fld id="{00000000-1234-1234-1234-123412341234}" type="slidenum">
              <a:rPr lang="en-US" sz="6343" b="0" i="0" u="none" strike="noStrike" cap="none">
                <a:solidFill>
                  <a:schemeClr val="dk1"/>
                </a:solidFill>
                <a:latin typeface="Arial"/>
                <a:ea typeface="Arial"/>
                <a:cs typeface="Arial"/>
                <a:sym typeface="Arial"/>
              </a:rPr>
              <a:t>‹#›</a:t>
            </a:fld>
            <a:endParaRPr sz="6343"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2194833" y="1317625"/>
            <a:ext cx="39501537" cy="5486399"/>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1pPr>
            <a:lvl2pPr marR="0" lvl="1"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2pPr>
            <a:lvl3pPr marR="0" lvl="2"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3pPr>
            <a:lvl4pPr marR="0" lvl="3"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4pPr>
            <a:lvl5pPr marR="0" lvl="4"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5pPr>
            <a:lvl6pPr marR="0" lvl="5"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6pPr>
            <a:lvl7pPr marR="0" lvl="6"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7pPr>
            <a:lvl8pPr marR="0" lvl="7"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8pPr>
            <a:lvl9pPr marR="0" lvl="8"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9pPr>
          </a:lstStyle>
          <a:p>
            <a:endParaRPr/>
          </a:p>
        </p:txBody>
      </p:sp>
      <p:sp>
        <p:nvSpPr>
          <p:cNvPr id="35" name="Shape 35"/>
          <p:cNvSpPr txBox="1">
            <a:spLocks noGrp="1"/>
          </p:cNvSpPr>
          <p:nvPr>
            <p:ph type="body" idx="1"/>
          </p:nvPr>
        </p:nvSpPr>
        <p:spPr>
          <a:xfrm>
            <a:off x="2194833" y="7680325"/>
            <a:ext cx="19685452" cy="21724937"/>
          </a:xfrm>
          <a:prstGeom prst="rect">
            <a:avLst/>
          </a:prstGeom>
          <a:noFill/>
          <a:ln>
            <a:noFill/>
          </a:ln>
        </p:spPr>
        <p:txBody>
          <a:bodyPr spcFirstLastPara="1" wrap="square" lIns="91425" tIns="91425" rIns="91425" bIns="91425" anchor="t" anchorCtr="0"/>
          <a:lstStyle>
            <a:lvl1pPr marL="457200" marR="0" lvl="0"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3924" algn="l" rtl="0">
              <a:lnSpc>
                <a:spcPct val="100000"/>
              </a:lnSpc>
              <a:spcBef>
                <a:spcPts val="411"/>
              </a:spcBef>
              <a:spcAft>
                <a:spcPts val="0"/>
              </a:spcAft>
              <a:buClr>
                <a:schemeClr val="dk1"/>
              </a:buClr>
              <a:buSzPts val="1974"/>
              <a:buFont typeface="Arial"/>
              <a:buChar char="–"/>
              <a:defRPr sz="2057" b="0" i="0" u="none" strike="noStrike" cap="none">
                <a:solidFill>
                  <a:schemeClr val="dk1"/>
                </a:solidFill>
                <a:latin typeface="Arial"/>
                <a:ea typeface="Arial"/>
                <a:cs typeface="Arial"/>
                <a:sym typeface="Arial"/>
              </a:defRPr>
            </a:lvl2pPr>
            <a:lvl3pPr marL="1371600" marR="0" lvl="2" indent="-339238" algn="l" rtl="0">
              <a:lnSpc>
                <a:spcPct val="100000"/>
              </a:lnSpc>
              <a:spcBef>
                <a:spcPts val="343"/>
              </a:spcBef>
              <a:spcAft>
                <a:spcPts val="0"/>
              </a:spcAft>
              <a:buClr>
                <a:schemeClr val="dk1"/>
              </a:buClr>
              <a:buSzPts val="1742"/>
              <a:buFont typeface="Arial"/>
              <a:buChar char="•"/>
              <a:defRPr sz="1714" b="0" i="0" u="none" strike="noStrike" cap="none">
                <a:solidFill>
                  <a:schemeClr val="dk1"/>
                </a:solidFill>
                <a:latin typeface="Arial"/>
                <a:ea typeface="Arial"/>
                <a:cs typeface="Arial"/>
                <a:sym typeface="Arial"/>
              </a:defRPr>
            </a:lvl3pPr>
            <a:lvl4pPr marL="1828800" marR="0" lvl="3" indent="-332277" algn="l" rtl="0">
              <a:lnSpc>
                <a:spcPct val="100000"/>
              </a:lnSpc>
              <a:spcBef>
                <a:spcPts val="309"/>
              </a:spcBef>
              <a:spcAft>
                <a:spcPts val="0"/>
              </a:spcAft>
              <a:buClr>
                <a:schemeClr val="dk1"/>
              </a:buClr>
              <a:buSzPts val="1633"/>
              <a:buFont typeface="Arial"/>
              <a:buChar char="–"/>
              <a:defRPr sz="1543" b="0" i="0" u="none" strike="noStrike" cap="none">
                <a:solidFill>
                  <a:schemeClr val="dk1"/>
                </a:solidFill>
                <a:latin typeface="Arial"/>
                <a:ea typeface="Arial"/>
                <a:cs typeface="Arial"/>
                <a:sym typeface="Arial"/>
              </a:defRPr>
            </a:lvl4pPr>
            <a:lvl5pPr marL="2286000" marR="0" lvl="4" indent="-332277" algn="l" rtl="0">
              <a:lnSpc>
                <a:spcPct val="100000"/>
              </a:lnSpc>
              <a:spcBef>
                <a:spcPts val="309"/>
              </a:spcBef>
              <a:spcAft>
                <a:spcPts val="0"/>
              </a:spcAft>
              <a:buClr>
                <a:schemeClr val="dk1"/>
              </a:buClr>
              <a:buSzPts val="1633"/>
              <a:buFont typeface="Arial"/>
              <a:buChar char="»"/>
              <a:defRPr sz="1543" b="0" i="0" u="none" strike="noStrike" cap="none">
                <a:solidFill>
                  <a:schemeClr val="dk1"/>
                </a:solidFill>
                <a:latin typeface="Arial"/>
                <a:ea typeface="Arial"/>
                <a:cs typeface="Arial"/>
                <a:sym typeface="Arial"/>
              </a:defRPr>
            </a:lvl5pPr>
            <a:lvl6pPr marL="2743200" marR="0" lvl="5" indent="-332277" algn="l" rtl="0">
              <a:lnSpc>
                <a:spcPct val="100000"/>
              </a:lnSpc>
              <a:spcBef>
                <a:spcPts val="309"/>
              </a:spcBef>
              <a:spcAft>
                <a:spcPts val="0"/>
              </a:spcAft>
              <a:buClr>
                <a:schemeClr val="dk1"/>
              </a:buClr>
              <a:buSzPts val="1633"/>
              <a:buFont typeface="Arial"/>
              <a:buChar char="»"/>
              <a:defRPr sz="1543" b="0" i="0" u="none" strike="noStrike" cap="none">
                <a:solidFill>
                  <a:schemeClr val="dk1"/>
                </a:solidFill>
                <a:latin typeface="Arial"/>
                <a:ea typeface="Arial"/>
                <a:cs typeface="Arial"/>
                <a:sym typeface="Arial"/>
              </a:defRPr>
            </a:lvl6pPr>
            <a:lvl7pPr marL="3200400" marR="0" lvl="6" indent="-332277" algn="l" rtl="0">
              <a:lnSpc>
                <a:spcPct val="100000"/>
              </a:lnSpc>
              <a:spcBef>
                <a:spcPts val="309"/>
              </a:spcBef>
              <a:spcAft>
                <a:spcPts val="0"/>
              </a:spcAft>
              <a:buClr>
                <a:schemeClr val="dk1"/>
              </a:buClr>
              <a:buSzPts val="1633"/>
              <a:buFont typeface="Arial"/>
              <a:buChar char="»"/>
              <a:defRPr sz="1543" b="0" i="0" u="none" strike="noStrike" cap="none">
                <a:solidFill>
                  <a:schemeClr val="dk1"/>
                </a:solidFill>
                <a:latin typeface="Arial"/>
                <a:ea typeface="Arial"/>
                <a:cs typeface="Arial"/>
                <a:sym typeface="Arial"/>
              </a:defRPr>
            </a:lvl7pPr>
            <a:lvl8pPr marL="3657600" marR="0" lvl="7" indent="-332277" algn="l" rtl="0">
              <a:lnSpc>
                <a:spcPct val="100000"/>
              </a:lnSpc>
              <a:spcBef>
                <a:spcPts val="309"/>
              </a:spcBef>
              <a:spcAft>
                <a:spcPts val="0"/>
              </a:spcAft>
              <a:buClr>
                <a:schemeClr val="dk1"/>
              </a:buClr>
              <a:buSzPts val="1633"/>
              <a:buFont typeface="Arial"/>
              <a:buChar char="»"/>
              <a:defRPr sz="1543" b="0" i="0" u="none" strike="noStrike" cap="none">
                <a:solidFill>
                  <a:schemeClr val="dk1"/>
                </a:solidFill>
                <a:latin typeface="Arial"/>
                <a:ea typeface="Arial"/>
                <a:cs typeface="Arial"/>
                <a:sym typeface="Arial"/>
              </a:defRPr>
            </a:lvl8pPr>
            <a:lvl9pPr marL="4114800" marR="0" lvl="8" indent="-332277" algn="l" rtl="0">
              <a:lnSpc>
                <a:spcPct val="100000"/>
              </a:lnSpc>
              <a:spcBef>
                <a:spcPts val="309"/>
              </a:spcBef>
              <a:spcAft>
                <a:spcPts val="0"/>
              </a:spcAft>
              <a:buClr>
                <a:schemeClr val="dk1"/>
              </a:buClr>
              <a:buSzPts val="1633"/>
              <a:buFont typeface="Arial"/>
              <a:buChar char="»"/>
              <a:defRPr sz="1543"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body" idx="2"/>
          </p:nvPr>
        </p:nvSpPr>
        <p:spPr>
          <a:xfrm>
            <a:off x="22010916" y="7680325"/>
            <a:ext cx="19685454" cy="21724937"/>
          </a:xfrm>
          <a:prstGeom prst="rect">
            <a:avLst/>
          </a:prstGeom>
          <a:noFill/>
          <a:ln>
            <a:noFill/>
          </a:ln>
        </p:spPr>
        <p:txBody>
          <a:bodyPr spcFirstLastPara="1" wrap="square" lIns="91425" tIns="91425" rIns="91425" bIns="91425" anchor="t" anchorCtr="0"/>
          <a:lstStyle>
            <a:lvl1pPr marL="457200" marR="0" lvl="0"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3924" algn="l" rtl="0">
              <a:lnSpc>
                <a:spcPct val="100000"/>
              </a:lnSpc>
              <a:spcBef>
                <a:spcPts val="411"/>
              </a:spcBef>
              <a:spcAft>
                <a:spcPts val="0"/>
              </a:spcAft>
              <a:buClr>
                <a:schemeClr val="dk1"/>
              </a:buClr>
              <a:buSzPts val="1974"/>
              <a:buFont typeface="Arial"/>
              <a:buChar char="–"/>
              <a:defRPr sz="2057" b="0" i="0" u="none" strike="noStrike" cap="none">
                <a:solidFill>
                  <a:schemeClr val="dk1"/>
                </a:solidFill>
                <a:latin typeface="Arial"/>
                <a:ea typeface="Arial"/>
                <a:cs typeface="Arial"/>
                <a:sym typeface="Arial"/>
              </a:defRPr>
            </a:lvl2pPr>
            <a:lvl3pPr marL="1371600" marR="0" lvl="2" indent="-339238" algn="l" rtl="0">
              <a:lnSpc>
                <a:spcPct val="100000"/>
              </a:lnSpc>
              <a:spcBef>
                <a:spcPts val="343"/>
              </a:spcBef>
              <a:spcAft>
                <a:spcPts val="0"/>
              </a:spcAft>
              <a:buClr>
                <a:schemeClr val="dk1"/>
              </a:buClr>
              <a:buSzPts val="1742"/>
              <a:buFont typeface="Arial"/>
              <a:buChar char="•"/>
              <a:defRPr sz="1714" b="0" i="0" u="none" strike="noStrike" cap="none">
                <a:solidFill>
                  <a:schemeClr val="dk1"/>
                </a:solidFill>
                <a:latin typeface="Arial"/>
                <a:ea typeface="Arial"/>
                <a:cs typeface="Arial"/>
                <a:sym typeface="Arial"/>
              </a:defRPr>
            </a:lvl3pPr>
            <a:lvl4pPr marL="1828800" marR="0" lvl="3" indent="-332277" algn="l" rtl="0">
              <a:lnSpc>
                <a:spcPct val="100000"/>
              </a:lnSpc>
              <a:spcBef>
                <a:spcPts val="309"/>
              </a:spcBef>
              <a:spcAft>
                <a:spcPts val="0"/>
              </a:spcAft>
              <a:buClr>
                <a:schemeClr val="dk1"/>
              </a:buClr>
              <a:buSzPts val="1633"/>
              <a:buFont typeface="Arial"/>
              <a:buChar char="–"/>
              <a:defRPr sz="1543" b="0" i="0" u="none" strike="noStrike" cap="none">
                <a:solidFill>
                  <a:schemeClr val="dk1"/>
                </a:solidFill>
                <a:latin typeface="Arial"/>
                <a:ea typeface="Arial"/>
                <a:cs typeface="Arial"/>
                <a:sym typeface="Arial"/>
              </a:defRPr>
            </a:lvl4pPr>
            <a:lvl5pPr marL="2286000" marR="0" lvl="4" indent="-332277" algn="l" rtl="0">
              <a:lnSpc>
                <a:spcPct val="100000"/>
              </a:lnSpc>
              <a:spcBef>
                <a:spcPts val="309"/>
              </a:spcBef>
              <a:spcAft>
                <a:spcPts val="0"/>
              </a:spcAft>
              <a:buClr>
                <a:schemeClr val="dk1"/>
              </a:buClr>
              <a:buSzPts val="1633"/>
              <a:buFont typeface="Arial"/>
              <a:buChar char="»"/>
              <a:defRPr sz="1543" b="0" i="0" u="none" strike="noStrike" cap="none">
                <a:solidFill>
                  <a:schemeClr val="dk1"/>
                </a:solidFill>
                <a:latin typeface="Arial"/>
                <a:ea typeface="Arial"/>
                <a:cs typeface="Arial"/>
                <a:sym typeface="Arial"/>
              </a:defRPr>
            </a:lvl5pPr>
            <a:lvl6pPr marL="2743200" marR="0" lvl="5" indent="-332277" algn="l" rtl="0">
              <a:lnSpc>
                <a:spcPct val="100000"/>
              </a:lnSpc>
              <a:spcBef>
                <a:spcPts val="309"/>
              </a:spcBef>
              <a:spcAft>
                <a:spcPts val="0"/>
              </a:spcAft>
              <a:buClr>
                <a:schemeClr val="dk1"/>
              </a:buClr>
              <a:buSzPts val="1633"/>
              <a:buFont typeface="Arial"/>
              <a:buChar char="»"/>
              <a:defRPr sz="1543" b="0" i="0" u="none" strike="noStrike" cap="none">
                <a:solidFill>
                  <a:schemeClr val="dk1"/>
                </a:solidFill>
                <a:latin typeface="Arial"/>
                <a:ea typeface="Arial"/>
                <a:cs typeface="Arial"/>
                <a:sym typeface="Arial"/>
              </a:defRPr>
            </a:lvl6pPr>
            <a:lvl7pPr marL="3200400" marR="0" lvl="6" indent="-332277" algn="l" rtl="0">
              <a:lnSpc>
                <a:spcPct val="100000"/>
              </a:lnSpc>
              <a:spcBef>
                <a:spcPts val="309"/>
              </a:spcBef>
              <a:spcAft>
                <a:spcPts val="0"/>
              </a:spcAft>
              <a:buClr>
                <a:schemeClr val="dk1"/>
              </a:buClr>
              <a:buSzPts val="1633"/>
              <a:buFont typeface="Arial"/>
              <a:buChar char="»"/>
              <a:defRPr sz="1543" b="0" i="0" u="none" strike="noStrike" cap="none">
                <a:solidFill>
                  <a:schemeClr val="dk1"/>
                </a:solidFill>
                <a:latin typeface="Arial"/>
                <a:ea typeface="Arial"/>
                <a:cs typeface="Arial"/>
                <a:sym typeface="Arial"/>
              </a:defRPr>
            </a:lvl7pPr>
            <a:lvl8pPr marL="3657600" marR="0" lvl="7" indent="-332277" algn="l" rtl="0">
              <a:lnSpc>
                <a:spcPct val="100000"/>
              </a:lnSpc>
              <a:spcBef>
                <a:spcPts val="309"/>
              </a:spcBef>
              <a:spcAft>
                <a:spcPts val="0"/>
              </a:spcAft>
              <a:buClr>
                <a:schemeClr val="dk1"/>
              </a:buClr>
              <a:buSzPts val="1633"/>
              <a:buFont typeface="Arial"/>
              <a:buChar char="»"/>
              <a:defRPr sz="1543" b="0" i="0" u="none" strike="noStrike" cap="none">
                <a:solidFill>
                  <a:schemeClr val="dk1"/>
                </a:solidFill>
                <a:latin typeface="Arial"/>
                <a:ea typeface="Arial"/>
                <a:cs typeface="Arial"/>
                <a:sym typeface="Arial"/>
              </a:defRPr>
            </a:lvl8pPr>
            <a:lvl9pPr marL="4114800" marR="0" lvl="8" indent="-332277" algn="l" rtl="0">
              <a:lnSpc>
                <a:spcPct val="100000"/>
              </a:lnSpc>
              <a:spcBef>
                <a:spcPts val="309"/>
              </a:spcBef>
              <a:spcAft>
                <a:spcPts val="0"/>
              </a:spcAft>
              <a:buClr>
                <a:schemeClr val="dk1"/>
              </a:buClr>
              <a:buSzPts val="1633"/>
              <a:buFont typeface="Arial"/>
              <a:buChar char="»"/>
              <a:defRPr sz="1543" b="0" i="0" u="none" strike="noStrike" cap="none">
                <a:solidFill>
                  <a:schemeClr val="dk1"/>
                </a:solidFill>
                <a:latin typeface="Arial"/>
                <a:ea typeface="Arial"/>
                <a:cs typeface="Arial"/>
                <a:sym typeface="Arial"/>
              </a:defRPr>
            </a:lvl9pPr>
          </a:lstStyle>
          <a:p>
            <a:endParaRPr/>
          </a:p>
        </p:txBody>
      </p:sp>
      <p:sp>
        <p:nvSpPr>
          <p:cNvPr id="37" name="Shape 37"/>
          <p:cNvSpPr txBox="1">
            <a:spLocks noGrp="1"/>
          </p:cNvSpPr>
          <p:nvPr>
            <p:ph type="dt" idx="10"/>
          </p:nvPr>
        </p:nvSpPr>
        <p:spPr>
          <a:xfrm>
            <a:off x="2194833" y="29976763"/>
            <a:ext cx="10240736" cy="22860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38" name="Shape 38"/>
          <p:cNvSpPr txBox="1">
            <a:spLocks noGrp="1"/>
          </p:cNvSpPr>
          <p:nvPr>
            <p:ph type="ftr" idx="11"/>
          </p:nvPr>
        </p:nvSpPr>
        <p:spPr>
          <a:xfrm>
            <a:off x="14996431" y="29976763"/>
            <a:ext cx="13898335" cy="22860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39" name="Shape 39"/>
          <p:cNvSpPr txBox="1">
            <a:spLocks noGrp="1"/>
          </p:cNvSpPr>
          <p:nvPr>
            <p:ph type="sldNum" idx="12"/>
          </p:nvPr>
        </p:nvSpPr>
        <p:spPr>
          <a:xfrm>
            <a:off x="31455634" y="29976763"/>
            <a:ext cx="10240736" cy="2286000"/>
          </a:xfrm>
          <a:prstGeom prst="rect">
            <a:avLst/>
          </a:prstGeom>
          <a:noFill/>
          <a:ln>
            <a:noFill/>
          </a:ln>
        </p:spPr>
        <p:txBody>
          <a:bodyPr spcFirstLastPara="1" wrap="square" lIns="480700" tIns="240350" rIns="480700" bIns="240350" anchor="t" anchorCtr="0">
            <a:noAutofit/>
          </a:bodyPr>
          <a:lstStyle/>
          <a:p>
            <a:pPr marL="0" marR="0" lvl="0" indent="0" algn="r" rtl="0">
              <a:lnSpc>
                <a:spcPct val="100000"/>
              </a:lnSpc>
              <a:spcBef>
                <a:spcPts val="0"/>
              </a:spcBef>
              <a:spcAft>
                <a:spcPts val="0"/>
              </a:spcAft>
              <a:buClr>
                <a:schemeClr val="dk1"/>
              </a:buClr>
              <a:buSzPts val="1586"/>
              <a:buFont typeface="Arial"/>
              <a:buNone/>
            </a:pPr>
            <a:fld id="{00000000-1234-1234-1234-123412341234}" type="slidenum">
              <a:rPr lang="en-US" sz="6343" b="0" i="0" u="none" strike="noStrike" cap="none">
                <a:solidFill>
                  <a:schemeClr val="dk1"/>
                </a:solidFill>
                <a:latin typeface="Arial"/>
                <a:ea typeface="Arial"/>
                <a:cs typeface="Arial"/>
                <a:sym typeface="Arial"/>
              </a:rPr>
              <a:t>‹#›</a:t>
            </a:fld>
            <a:endParaRPr sz="6343"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2194833" y="1317625"/>
            <a:ext cx="39501537" cy="5486399"/>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1pPr>
            <a:lvl2pPr marR="0" lvl="1"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2pPr>
            <a:lvl3pPr marR="0" lvl="2"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3pPr>
            <a:lvl4pPr marR="0" lvl="3"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4pPr>
            <a:lvl5pPr marR="0" lvl="4"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5pPr>
            <a:lvl6pPr marR="0" lvl="5"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6pPr>
            <a:lvl7pPr marR="0" lvl="6"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7pPr>
            <a:lvl8pPr marR="0" lvl="7"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8pPr>
            <a:lvl9pPr marR="0" lvl="8"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9pPr>
          </a:lstStyle>
          <a:p>
            <a:endParaRPr/>
          </a:p>
        </p:txBody>
      </p:sp>
      <p:sp>
        <p:nvSpPr>
          <p:cNvPr id="42" name="Shape 42"/>
          <p:cNvSpPr txBox="1">
            <a:spLocks noGrp="1"/>
          </p:cNvSpPr>
          <p:nvPr>
            <p:ph type="body" idx="1"/>
          </p:nvPr>
        </p:nvSpPr>
        <p:spPr>
          <a:xfrm>
            <a:off x="2194833" y="7369175"/>
            <a:ext cx="19392900" cy="3070224"/>
          </a:xfrm>
          <a:prstGeom prst="rect">
            <a:avLst/>
          </a:prstGeom>
          <a:noFill/>
          <a:ln>
            <a:noFill/>
          </a:ln>
        </p:spPr>
        <p:txBody>
          <a:bodyPr spcFirstLastPara="1" wrap="square" lIns="91425" tIns="91425" rIns="91425" bIns="91425" anchor="b" anchorCtr="0"/>
          <a:lstStyle>
            <a:lvl1pPr marL="457200" marR="0" lvl="0" indent="-228600" algn="l" rtl="0">
              <a:lnSpc>
                <a:spcPct val="100000"/>
              </a:lnSpc>
              <a:spcBef>
                <a:spcPts val="411"/>
              </a:spcBef>
              <a:spcAft>
                <a:spcPts val="0"/>
              </a:spcAft>
              <a:buClr>
                <a:schemeClr val="dk1"/>
              </a:buClr>
              <a:buSzPts val="2057"/>
              <a:buFont typeface="Arial"/>
              <a:buNone/>
              <a:defRPr sz="2057" b="1" i="0" u="none" strike="noStrike" cap="none">
                <a:solidFill>
                  <a:schemeClr val="dk1"/>
                </a:solidFill>
                <a:latin typeface="Arial"/>
                <a:ea typeface="Arial"/>
                <a:cs typeface="Arial"/>
                <a:sym typeface="Arial"/>
              </a:defRPr>
            </a:lvl1pPr>
            <a:lvl2pPr marL="914400" marR="0" lvl="1" indent="-228600" algn="l" rtl="0">
              <a:lnSpc>
                <a:spcPct val="100000"/>
              </a:lnSpc>
              <a:spcBef>
                <a:spcPts val="343"/>
              </a:spcBef>
              <a:spcAft>
                <a:spcPts val="0"/>
              </a:spcAft>
              <a:buClr>
                <a:schemeClr val="dk1"/>
              </a:buClr>
              <a:buSzPts val="1714"/>
              <a:buFont typeface="Arial"/>
              <a:buNone/>
              <a:defRPr sz="1714" b="1" i="0" u="none" strike="noStrike" cap="none">
                <a:solidFill>
                  <a:schemeClr val="dk1"/>
                </a:solidFill>
                <a:latin typeface="Arial"/>
                <a:ea typeface="Arial"/>
                <a:cs typeface="Arial"/>
                <a:sym typeface="Arial"/>
              </a:defRPr>
            </a:lvl2pPr>
            <a:lvl3pPr marL="1371600" marR="0" lvl="2" indent="-228600" algn="l" rtl="0">
              <a:lnSpc>
                <a:spcPct val="100000"/>
              </a:lnSpc>
              <a:spcBef>
                <a:spcPts val="309"/>
              </a:spcBef>
              <a:spcAft>
                <a:spcPts val="0"/>
              </a:spcAft>
              <a:buClr>
                <a:schemeClr val="dk1"/>
              </a:buClr>
              <a:buSzPts val="1543"/>
              <a:buFont typeface="Arial"/>
              <a:buNone/>
              <a:defRPr sz="1543" b="1" i="0" u="none" strike="noStrike" cap="none">
                <a:solidFill>
                  <a:schemeClr val="dk1"/>
                </a:solidFill>
                <a:latin typeface="Arial"/>
                <a:ea typeface="Arial"/>
                <a:cs typeface="Arial"/>
                <a:sym typeface="Arial"/>
              </a:defRPr>
            </a:lvl3pPr>
            <a:lvl4pPr marL="1828800" marR="0" lvl="3" indent="-228600" algn="l" rtl="0">
              <a:lnSpc>
                <a:spcPct val="100000"/>
              </a:lnSpc>
              <a:spcBef>
                <a:spcPts val="274"/>
              </a:spcBef>
              <a:spcAft>
                <a:spcPts val="0"/>
              </a:spcAft>
              <a:buClr>
                <a:schemeClr val="dk1"/>
              </a:buClr>
              <a:buSzPts val="1371"/>
              <a:buFont typeface="Arial"/>
              <a:buNone/>
              <a:defRPr sz="1371" b="1" i="0" u="none" strike="noStrike" cap="none">
                <a:solidFill>
                  <a:schemeClr val="dk1"/>
                </a:solidFill>
                <a:latin typeface="Arial"/>
                <a:ea typeface="Arial"/>
                <a:cs typeface="Arial"/>
                <a:sym typeface="Arial"/>
              </a:defRPr>
            </a:lvl4pPr>
            <a:lvl5pPr marL="2286000" marR="0" lvl="4" indent="-228600" algn="l" rtl="0">
              <a:lnSpc>
                <a:spcPct val="100000"/>
              </a:lnSpc>
              <a:spcBef>
                <a:spcPts val="274"/>
              </a:spcBef>
              <a:spcAft>
                <a:spcPts val="0"/>
              </a:spcAft>
              <a:buClr>
                <a:schemeClr val="dk1"/>
              </a:buClr>
              <a:buSzPts val="1371"/>
              <a:buFont typeface="Arial"/>
              <a:buNone/>
              <a:defRPr sz="1371" b="1" i="0" u="none" strike="noStrike" cap="none">
                <a:solidFill>
                  <a:schemeClr val="dk1"/>
                </a:solidFill>
                <a:latin typeface="Arial"/>
                <a:ea typeface="Arial"/>
                <a:cs typeface="Arial"/>
                <a:sym typeface="Arial"/>
              </a:defRPr>
            </a:lvl5pPr>
            <a:lvl6pPr marL="2743200" marR="0" lvl="5" indent="-228600" algn="l" rtl="0">
              <a:lnSpc>
                <a:spcPct val="100000"/>
              </a:lnSpc>
              <a:spcBef>
                <a:spcPts val="274"/>
              </a:spcBef>
              <a:spcAft>
                <a:spcPts val="0"/>
              </a:spcAft>
              <a:buClr>
                <a:schemeClr val="dk1"/>
              </a:buClr>
              <a:buSzPts val="1371"/>
              <a:buFont typeface="Arial"/>
              <a:buNone/>
              <a:defRPr sz="1371" b="1" i="0" u="none" strike="noStrike" cap="none">
                <a:solidFill>
                  <a:schemeClr val="dk1"/>
                </a:solidFill>
                <a:latin typeface="Arial"/>
                <a:ea typeface="Arial"/>
                <a:cs typeface="Arial"/>
                <a:sym typeface="Arial"/>
              </a:defRPr>
            </a:lvl6pPr>
            <a:lvl7pPr marL="3200400" marR="0" lvl="6" indent="-228600" algn="l" rtl="0">
              <a:lnSpc>
                <a:spcPct val="100000"/>
              </a:lnSpc>
              <a:spcBef>
                <a:spcPts val="274"/>
              </a:spcBef>
              <a:spcAft>
                <a:spcPts val="0"/>
              </a:spcAft>
              <a:buClr>
                <a:schemeClr val="dk1"/>
              </a:buClr>
              <a:buSzPts val="1371"/>
              <a:buFont typeface="Arial"/>
              <a:buNone/>
              <a:defRPr sz="1371" b="1" i="0" u="none" strike="noStrike" cap="none">
                <a:solidFill>
                  <a:schemeClr val="dk1"/>
                </a:solidFill>
                <a:latin typeface="Arial"/>
                <a:ea typeface="Arial"/>
                <a:cs typeface="Arial"/>
                <a:sym typeface="Arial"/>
              </a:defRPr>
            </a:lvl7pPr>
            <a:lvl8pPr marL="3657600" marR="0" lvl="7" indent="-228600" algn="l" rtl="0">
              <a:lnSpc>
                <a:spcPct val="100000"/>
              </a:lnSpc>
              <a:spcBef>
                <a:spcPts val="274"/>
              </a:spcBef>
              <a:spcAft>
                <a:spcPts val="0"/>
              </a:spcAft>
              <a:buClr>
                <a:schemeClr val="dk1"/>
              </a:buClr>
              <a:buSzPts val="1371"/>
              <a:buFont typeface="Arial"/>
              <a:buNone/>
              <a:defRPr sz="1371" b="1" i="0" u="none" strike="noStrike" cap="none">
                <a:solidFill>
                  <a:schemeClr val="dk1"/>
                </a:solidFill>
                <a:latin typeface="Arial"/>
                <a:ea typeface="Arial"/>
                <a:cs typeface="Arial"/>
                <a:sym typeface="Arial"/>
              </a:defRPr>
            </a:lvl8pPr>
            <a:lvl9pPr marL="4114800" marR="0" lvl="8" indent="-228600" algn="l" rtl="0">
              <a:lnSpc>
                <a:spcPct val="100000"/>
              </a:lnSpc>
              <a:spcBef>
                <a:spcPts val="274"/>
              </a:spcBef>
              <a:spcAft>
                <a:spcPts val="0"/>
              </a:spcAft>
              <a:buClr>
                <a:schemeClr val="dk1"/>
              </a:buClr>
              <a:buSzPts val="1371"/>
              <a:buFont typeface="Arial"/>
              <a:buNone/>
              <a:defRPr sz="1371" b="1"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body" idx="2"/>
          </p:nvPr>
        </p:nvSpPr>
        <p:spPr>
          <a:xfrm>
            <a:off x="2194833" y="10439400"/>
            <a:ext cx="19392900" cy="18965861"/>
          </a:xfrm>
          <a:prstGeom prst="rect">
            <a:avLst/>
          </a:prstGeom>
          <a:noFill/>
          <a:ln>
            <a:noFill/>
          </a:ln>
        </p:spPr>
        <p:txBody>
          <a:bodyPr spcFirstLastPara="1" wrap="square" lIns="91425" tIns="91425" rIns="91425" bIns="91425" anchor="t" anchorCtr="0"/>
          <a:lstStyle>
            <a:lvl1pPr marL="457200" marR="0" lvl="0" indent="-353924" algn="l" rtl="0">
              <a:lnSpc>
                <a:spcPct val="100000"/>
              </a:lnSpc>
              <a:spcBef>
                <a:spcPts val="411"/>
              </a:spcBef>
              <a:spcAft>
                <a:spcPts val="0"/>
              </a:spcAft>
              <a:buClr>
                <a:schemeClr val="dk1"/>
              </a:buClr>
              <a:buSzPts val="1974"/>
              <a:buFont typeface="Arial"/>
              <a:buChar char="•"/>
              <a:defRPr sz="2057" b="0" i="0" u="none" strike="noStrike" cap="none">
                <a:solidFill>
                  <a:schemeClr val="dk1"/>
                </a:solidFill>
                <a:latin typeface="Arial"/>
                <a:ea typeface="Arial"/>
                <a:cs typeface="Arial"/>
                <a:sym typeface="Arial"/>
              </a:defRPr>
            </a:lvl1pPr>
            <a:lvl2pPr marL="914400" marR="0" lvl="1" indent="-339238" algn="l" rtl="0">
              <a:lnSpc>
                <a:spcPct val="100000"/>
              </a:lnSpc>
              <a:spcBef>
                <a:spcPts val="343"/>
              </a:spcBef>
              <a:spcAft>
                <a:spcPts val="0"/>
              </a:spcAft>
              <a:buClr>
                <a:schemeClr val="dk1"/>
              </a:buClr>
              <a:buSzPts val="1742"/>
              <a:buFont typeface="Arial"/>
              <a:buChar char="–"/>
              <a:defRPr sz="1714" b="0" i="0" u="none" strike="noStrike" cap="none">
                <a:solidFill>
                  <a:schemeClr val="dk1"/>
                </a:solidFill>
                <a:latin typeface="Arial"/>
                <a:ea typeface="Arial"/>
                <a:cs typeface="Arial"/>
                <a:sym typeface="Arial"/>
              </a:defRPr>
            </a:lvl2pPr>
            <a:lvl3pPr marL="1371600" marR="0" lvl="2" indent="-332277" algn="l" rtl="0">
              <a:lnSpc>
                <a:spcPct val="100000"/>
              </a:lnSpc>
              <a:spcBef>
                <a:spcPts val="309"/>
              </a:spcBef>
              <a:spcAft>
                <a:spcPts val="0"/>
              </a:spcAft>
              <a:buClr>
                <a:schemeClr val="dk1"/>
              </a:buClr>
              <a:buSzPts val="1633"/>
              <a:buFont typeface="Arial"/>
              <a:buChar char="•"/>
              <a:defRPr sz="1543" b="0" i="0" u="none" strike="noStrike" cap="none">
                <a:solidFill>
                  <a:schemeClr val="dk1"/>
                </a:solidFill>
                <a:latin typeface="Arial"/>
                <a:ea typeface="Arial"/>
                <a:cs typeface="Arial"/>
                <a:sym typeface="Arial"/>
              </a:defRPr>
            </a:lvl3pPr>
            <a:lvl4pPr marL="1828800" marR="0" lvl="3" indent="-312088" algn="l" rtl="0">
              <a:lnSpc>
                <a:spcPct val="100000"/>
              </a:lnSpc>
              <a:spcBef>
                <a:spcPts val="274"/>
              </a:spcBef>
              <a:spcAft>
                <a:spcPts val="0"/>
              </a:spcAft>
              <a:buClr>
                <a:schemeClr val="dk1"/>
              </a:buClr>
              <a:buSzPts val="1315"/>
              <a:buFont typeface="Arial"/>
              <a:buChar char="–"/>
              <a:defRPr sz="1371" b="0" i="0" u="none" strike="noStrike" cap="none">
                <a:solidFill>
                  <a:schemeClr val="dk1"/>
                </a:solidFill>
                <a:latin typeface="Arial"/>
                <a:ea typeface="Arial"/>
                <a:cs typeface="Arial"/>
                <a:sym typeface="Arial"/>
              </a:defRPr>
            </a:lvl4pPr>
            <a:lvl5pPr marL="2286000" marR="0" lvl="4" indent="-312088" algn="l" rtl="0">
              <a:lnSpc>
                <a:spcPct val="100000"/>
              </a:lnSpc>
              <a:spcBef>
                <a:spcPts val="274"/>
              </a:spcBef>
              <a:spcAft>
                <a:spcPts val="0"/>
              </a:spcAft>
              <a:buClr>
                <a:schemeClr val="dk1"/>
              </a:buClr>
              <a:buSzPts val="1315"/>
              <a:buFont typeface="Arial"/>
              <a:buChar char="»"/>
              <a:defRPr sz="1371" b="0" i="0" u="none" strike="noStrike" cap="none">
                <a:solidFill>
                  <a:schemeClr val="dk1"/>
                </a:solidFill>
                <a:latin typeface="Arial"/>
                <a:ea typeface="Arial"/>
                <a:cs typeface="Arial"/>
                <a:sym typeface="Arial"/>
              </a:defRPr>
            </a:lvl5pPr>
            <a:lvl6pPr marL="2743200" marR="0" lvl="5" indent="-312088" algn="l" rtl="0">
              <a:lnSpc>
                <a:spcPct val="100000"/>
              </a:lnSpc>
              <a:spcBef>
                <a:spcPts val="274"/>
              </a:spcBef>
              <a:spcAft>
                <a:spcPts val="0"/>
              </a:spcAft>
              <a:buClr>
                <a:schemeClr val="dk1"/>
              </a:buClr>
              <a:buSzPts val="1315"/>
              <a:buFont typeface="Arial"/>
              <a:buChar char="»"/>
              <a:defRPr sz="1371" b="0" i="0" u="none" strike="noStrike" cap="none">
                <a:solidFill>
                  <a:schemeClr val="dk1"/>
                </a:solidFill>
                <a:latin typeface="Arial"/>
                <a:ea typeface="Arial"/>
                <a:cs typeface="Arial"/>
                <a:sym typeface="Arial"/>
              </a:defRPr>
            </a:lvl6pPr>
            <a:lvl7pPr marL="3200400" marR="0" lvl="6" indent="-312088" algn="l" rtl="0">
              <a:lnSpc>
                <a:spcPct val="100000"/>
              </a:lnSpc>
              <a:spcBef>
                <a:spcPts val="274"/>
              </a:spcBef>
              <a:spcAft>
                <a:spcPts val="0"/>
              </a:spcAft>
              <a:buClr>
                <a:schemeClr val="dk1"/>
              </a:buClr>
              <a:buSzPts val="1315"/>
              <a:buFont typeface="Arial"/>
              <a:buChar char="»"/>
              <a:defRPr sz="1371" b="0" i="0" u="none" strike="noStrike" cap="none">
                <a:solidFill>
                  <a:schemeClr val="dk1"/>
                </a:solidFill>
                <a:latin typeface="Arial"/>
                <a:ea typeface="Arial"/>
                <a:cs typeface="Arial"/>
                <a:sym typeface="Arial"/>
              </a:defRPr>
            </a:lvl7pPr>
            <a:lvl8pPr marL="3657600" marR="0" lvl="7" indent="-312088" algn="l" rtl="0">
              <a:lnSpc>
                <a:spcPct val="100000"/>
              </a:lnSpc>
              <a:spcBef>
                <a:spcPts val="274"/>
              </a:spcBef>
              <a:spcAft>
                <a:spcPts val="0"/>
              </a:spcAft>
              <a:buClr>
                <a:schemeClr val="dk1"/>
              </a:buClr>
              <a:buSzPts val="1315"/>
              <a:buFont typeface="Arial"/>
              <a:buChar char="»"/>
              <a:defRPr sz="1371" b="0" i="0" u="none" strike="noStrike" cap="none">
                <a:solidFill>
                  <a:schemeClr val="dk1"/>
                </a:solidFill>
                <a:latin typeface="Arial"/>
                <a:ea typeface="Arial"/>
                <a:cs typeface="Arial"/>
                <a:sym typeface="Arial"/>
              </a:defRPr>
            </a:lvl8pPr>
            <a:lvl9pPr marL="4114800" marR="0" lvl="8" indent="-312088" algn="l" rtl="0">
              <a:lnSpc>
                <a:spcPct val="100000"/>
              </a:lnSpc>
              <a:spcBef>
                <a:spcPts val="274"/>
              </a:spcBef>
              <a:spcAft>
                <a:spcPts val="0"/>
              </a:spcAft>
              <a:buClr>
                <a:schemeClr val="dk1"/>
              </a:buClr>
              <a:buSzPts val="1315"/>
              <a:buFont typeface="Arial"/>
              <a:buChar char="»"/>
              <a:defRPr sz="1371"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body" idx="3"/>
          </p:nvPr>
        </p:nvSpPr>
        <p:spPr>
          <a:xfrm>
            <a:off x="22296664" y="7369175"/>
            <a:ext cx="19399703" cy="3070224"/>
          </a:xfrm>
          <a:prstGeom prst="rect">
            <a:avLst/>
          </a:prstGeom>
          <a:noFill/>
          <a:ln>
            <a:noFill/>
          </a:ln>
        </p:spPr>
        <p:txBody>
          <a:bodyPr spcFirstLastPara="1" wrap="square" lIns="91425" tIns="91425" rIns="91425" bIns="91425" anchor="b" anchorCtr="0"/>
          <a:lstStyle>
            <a:lvl1pPr marL="457200" marR="0" lvl="0" indent="-228600" algn="l" rtl="0">
              <a:lnSpc>
                <a:spcPct val="100000"/>
              </a:lnSpc>
              <a:spcBef>
                <a:spcPts val="411"/>
              </a:spcBef>
              <a:spcAft>
                <a:spcPts val="0"/>
              </a:spcAft>
              <a:buClr>
                <a:schemeClr val="dk1"/>
              </a:buClr>
              <a:buSzPts val="2057"/>
              <a:buFont typeface="Arial"/>
              <a:buNone/>
              <a:defRPr sz="2057" b="1" i="0" u="none" strike="noStrike" cap="none">
                <a:solidFill>
                  <a:schemeClr val="dk1"/>
                </a:solidFill>
                <a:latin typeface="Arial"/>
                <a:ea typeface="Arial"/>
                <a:cs typeface="Arial"/>
                <a:sym typeface="Arial"/>
              </a:defRPr>
            </a:lvl1pPr>
            <a:lvl2pPr marL="914400" marR="0" lvl="1" indent="-228600" algn="l" rtl="0">
              <a:lnSpc>
                <a:spcPct val="100000"/>
              </a:lnSpc>
              <a:spcBef>
                <a:spcPts val="343"/>
              </a:spcBef>
              <a:spcAft>
                <a:spcPts val="0"/>
              </a:spcAft>
              <a:buClr>
                <a:schemeClr val="dk1"/>
              </a:buClr>
              <a:buSzPts val="1714"/>
              <a:buFont typeface="Arial"/>
              <a:buNone/>
              <a:defRPr sz="1714" b="1" i="0" u="none" strike="noStrike" cap="none">
                <a:solidFill>
                  <a:schemeClr val="dk1"/>
                </a:solidFill>
                <a:latin typeface="Arial"/>
                <a:ea typeface="Arial"/>
                <a:cs typeface="Arial"/>
                <a:sym typeface="Arial"/>
              </a:defRPr>
            </a:lvl2pPr>
            <a:lvl3pPr marL="1371600" marR="0" lvl="2" indent="-228600" algn="l" rtl="0">
              <a:lnSpc>
                <a:spcPct val="100000"/>
              </a:lnSpc>
              <a:spcBef>
                <a:spcPts val="309"/>
              </a:spcBef>
              <a:spcAft>
                <a:spcPts val="0"/>
              </a:spcAft>
              <a:buClr>
                <a:schemeClr val="dk1"/>
              </a:buClr>
              <a:buSzPts val="1543"/>
              <a:buFont typeface="Arial"/>
              <a:buNone/>
              <a:defRPr sz="1543" b="1" i="0" u="none" strike="noStrike" cap="none">
                <a:solidFill>
                  <a:schemeClr val="dk1"/>
                </a:solidFill>
                <a:latin typeface="Arial"/>
                <a:ea typeface="Arial"/>
                <a:cs typeface="Arial"/>
                <a:sym typeface="Arial"/>
              </a:defRPr>
            </a:lvl3pPr>
            <a:lvl4pPr marL="1828800" marR="0" lvl="3" indent="-228600" algn="l" rtl="0">
              <a:lnSpc>
                <a:spcPct val="100000"/>
              </a:lnSpc>
              <a:spcBef>
                <a:spcPts val="274"/>
              </a:spcBef>
              <a:spcAft>
                <a:spcPts val="0"/>
              </a:spcAft>
              <a:buClr>
                <a:schemeClr val="dk1"/>
              </a:buClr>
              <a:buSzPts val="1371"/>
              <a:buFont typeface="Arial"/>
              <a:buNone/>
              <a:defRPr sz="1371" b="1" i="0" u="none" strike="noStrike" cap="none">
                <a:solidFill>
                  <a:schemeClr val="dk1"/>
                </a:solidFill>
                <a:latin typeface="Arial"/>
                <a:ea typeface="Arial"/>
                <a:cs typeface="Arial"/>
                <a:sym typeface="Arial"/>
              </a:defRPr>
            </a:lvl4pPr>
            <a:lvl5pPr marL="2286000" marR="0" lvl="4" indent="-228600" algn="l" rtl="0">
              <a:lnSpc>
                <a:spcPct val="100000"/>
              </a:lnSpc>
              <a:spcBef>
                <a:spcPts val="274"/>
              </a:spcBef>
              <a:spcAft>
                <a:spcPts val="0"/>
              </a:spcAft>
              <a:buClr>
                <a:schemeClr val="dk1"/>
              </a:buClr>
              <a:buSzPts val="1371"/>
              <a:buFont typeface="Arial"/>
              <a:buNone/>
              <a:defRPr sz="1371" b="1" i="0" u="none" strike="noStrike" cap="none">
                <a:solidFill>
                  <a:schemeClr val="dk1"/>
                </a:solidFill>
                <a:latin typeface="Arial"/>
                <a:ea typeface="Arial"/>
                <a:cs typeface="Arial"/>
                <a:sym typeface="Arial"/>
              </a:defRPr>
            </a:lvl5pPr>
            <a:lvl6pPr marL="2743200" marR="0" lvl="5" indent="-228600" algn="l" rtl="0">
              <a:lnSpc>
                <a:spcPct val="100000"/>
              </a:lnSpc>
              <a:spcBef>
                <a:spcPts val="274"/>
              </a:spcBef>
              <a:spcAft>
                <a:spcPts val="0"/>
              </a:spcAft>
              <a:buClr>
                <a:schemeClr val="dk1"/>
              </a:buClr>
              <a:buSzPts val="1371"/>
              <a:buFont typeface="Arial"/>
              <a:buNone/>
              <a:defRPr sz="1371" b="1" i="0" u="none" strike="noStrike" cap="none">
                <a:solidFill>
                  <a:schemeClr val="dk1"/>
                </a:solidFill>
                <a:latin typeface="Arial"/>
                <a:ea typeface="Arial"/>
                <a:cs typeface="Arial"/>
                <a:sym typeface="Arial"/>
              </a:defRPr>
            </a:lvl6pPr>
            <a:lvl7pPr marL="3200400" marR="0" lvl="6" indent="-228600" algn="l" rtl="0">
              <a:lnSpc>
                <a:spcPct val="100000"/>
              </a:lnSpc>
              <a:spcBef>
                <a:spcPts val="274"/>
              </a:spcBef>
              <a:spcAft>
                <a:spcPts val="0"/>
              </a:spcAft>
              <a:buClr>
                <a:schemeClr val="dk1"/>
              </a:buClr>
              <a:buSzPts val="1371"/>
              <a:buFont typeface="Arial"/>
              <a:buNone/>
              <a:defRPr sz="1371" b="1" i="0" u="none" strike="noStrike" cap="none">
                <a:solidFill>
                  <a:schemeClr val="dk1"/>
                </a:solidFill>
                <a:latin typeface="Arial"/>
                <a:ea typeface="Arial"/>
                <a:cs typeface="Arial"/>
                <a:sym typeface="Arial"/>
              </a:defRPr>
            </a:lvl7pPr>
            <a:lvl8pPr marL="3657600" marR="0" lvl="7" indent="-228600" algn="l" rtl="0">
              <a:lnSpc>
                <a:spcPct val="100000"/>
              </a:lnSpc>
              <a:spcBef>
                <a:spcPts val="274"/>
              </a:spcBef>
              <a:spcAft>
                <a:spcPts val="0"/>
              </a:spcAft>
              <a:buClr>
                <a:schemeClr val="dk1"/>
              </a:buClr>
              <a:buSzPts val="1371"/>
              <a:buFont typeface="Arial"/>
              <a:buNone/>
              <a:defRPr sz="1371" b="1" i="0" u="none" strike="noStrike" cap="none">
                <a:solidFill>
                  <a:schemeClr val="dk1"/>
                </a:solidFill>
                <a:latin typeface="Arial"/>
                <a:ea typeface="Arial"/>
                <a:cs typeface="Arial"/>
                <a:sym typeface="Arial"/>
              </a:defRPr>
            </a:lvl8pPr>
            <a:lvl9pPr marL="4114800" marR="0" lvl="8" indent="-228600" algn="l" rtl="0">
              <a:lnSpc>
                <a:spcPct val="100000"/>
              </a:lnSpc>
              <a:spcBef>
                <a:spcPts val="274"/>
              </a:spcBef>
              <a:spcAft>
                <a:spcPts val="0"/>
              </a:spcAft>
              <a:buClr>
                <a:schemeClr val="dk1"/>
              </a:buClr>
              <a:buSzPts val="1371"/>
              <a:buFont typeface="Arial"/>
              <a:buNone/>
              <a:defRPr sz="1371" b="1" i="0" u="none" strike="noStrike" cap="none">
                <a:solidFill>
                  <a:schemeClr val="dk1"/>
                </a:solidFill>
                <a:latin typeface="Arial"/>
                <a:ea typeface="Arial"/>
                <a:cs typeface="Arial"/>
                <a:sym typeface="Arial"/>
              </a:defRPr>
            </a:lvl9pPr>
          </a:lstStyle>
          <a:p>
            <a:endParaRPr/>
          </a:p>
        </p:txBody>
      </p:sp>
      <p:sp>
        <p:nvSpPr>
          <p:cNvPr id="45" name="Shape 45"/>
          <p:cNvSpPr txBox="1">
            <a:spLocks noGrp="1"/>
          </p:cNvSpPr>
          <p:nvPr>
            <p:ph type="body" idx="4"/>
          </p:nvPr>
        </p:nvSpPr>
        <p:spPr>
          <a:xfrm>
            <a:off x="22296664" y="10439400"/>
            <a:ext cx="19399703" cy="18965861"/>
          </a:xfrm>
          <a:prstGeom prst="rect">
            <a:avLst/>
          </a:prstGeom>
          <a:noFill/>
          <a:ln>
            <a:noFill/>
          </a:ln>
        </p:spPr>
        <p:txBody>
          <a:bodyPr spcFirstLastPara="1" wrap="square" lIns="91425" tIns="91425" rIns="91425" bIns="91425" anchor="t" anchorCtr="0"/>
          <a:lstStyle>
            <a:lvl1pPr marL="457200" marR="0" lvl="0" indent="-353924" algn="l" rtl="0">
              <a:lnSpc>
                <a:spcPct val="100000"/>
              </a:lnSpc>
              <a:spcBef>
                <a:spcPts val="411"/>
              </a:spcBef>
              <a:spcAft>
                <a:spcPts val="0"/>
              </a:spcAft>
              <a:buClr>
                <a:schemeClr val="dk1"/>
              </a:buClr>
              <a:buSzPts val="1974"/>
              <a:buFont typeface="Arial"/>
              <a:buChar char="•"/>
              <a:defRPr sz="2057" b="0" i="0" u="none" strike="noStrike" cap="none">
                <a:solidFill>
                  <a:schemeClr val="dk1"/>
                </a:solidFill>
                <a:latin typeface="Arial"/>
                <a:ea typeface="Arial"/>
                <a:cs typeface="Arial"/>
                <a:sym typeface="Arial"/>
              </a:defRPr>
            </a:lvl1pPr>
            <a:lvl2pPr marL="914400" marR="0" lvl="1" indent="-339238" algn="l" rtl="0">
              <a:lnSpc>
                <a:spcPct val="100000"/>
              </a:lnSpc>
              <a:spcBef>
                <a:spcPts val="343"/>
              </a:spcBef>
              <a:spcAft>
                <a:spcPts val="0"/>
              </a:spcAft>
              <a:buClr>
                <a:schemeClr val="dk1"/>
              </a:buClr>
              <a:buSzPts val="1742"/>
              <a:buFont typeface="Arial"/>
              <a:buChar char="–"/>
              <a:defRPr sz="1714" b="0" i="0" u="none" strike="noStrike" cap="none">
                <a:solidFill>
                  <a:schemeClr val="dk1"/>
                </a:solidFill>
                <a:latin typeface="Arial"/>
                <a:ea typeface="Arial"/>
                <a:cs typeface="Arial"/>
                <a:sym typeface="Arial"/>
              </a:defRPr>
            </a:lvl2pPr>
            <a:lvl3pPr marL="1371600" marR="0" lvl="2" indent="-332277" algn="l" rtl="0">
              <a:lnSpc>
                <a:spcPct val="100000"/>
              </a:lnSpc>
              <a:spcBef>
                <a:spcPts val="309"/>
              </a:spcBef>
              <a:spcAft>
                <a:spcPts val="0"/>
              </a:spcAft>
              <a:buClr>
                <a:schemeClr val="dk1"/>
              </a:buClr>
              <a:buSzPts val="1633"/>
              <a:buFont typeface="Arial"/>
              <a:buChar char="•"/>
              <a:defRPr sz="1543" b="0" i="0" u="none" strike="noStrike" cap="none">
                <a:solidFill>
                  <a:schemeClr val="dk1"/>
                </a:solidFill>
                <a:latin typeface="Arial"/>
                <a:ea typeface="Arial"/>
                <a:cs typeface="Arial"/>
                <a:sym typeface="Arial"/>
              </a:defRPr>
            </a:lvl3pPr>
            <a:lvl4pPr marL="1828800" marR="0" lvl="3" indent="-312088" algn="l" rtl="0">
              <a:lnSpc>
                <a:spcPct val="100000"/>
              </a:lnSpc>
              <a:spcBef>
                <a:spcPts val="274"/>
              </a:spcBef>
              <a:spcAft>
                <a:spcPts val="0"/>
              </a:spcAft>
              <a:buClr>
                <a:schemeClr val="dk1"/>
              </a:buClr>
              <a:buSzPts val="1315"/>
              <a:buFont typeface="Arial"/>
              <a:buChar char="–"/>
              <a:defRPr sz="1371" b="0" i="0" u="none" strike="noStrike" cap="none">
                <a:solidFill>
                  <a:schemeClr val="dk1"/>
                </a:solidFill>
                <a:latin typeface="Arial"/>
                <a:ea typeface="Arial"/>
                <a:cs typeface="Arial"/>
                <a:sym typeface="Arial"/>
              </a:defRPr>
            </a:lvl4pPr>
            <a:lvl5pPr marL="2286000" marR="0" lvl="4" indent="-312088" algn="l" rtl="0">
              <a:lnSpc>
                <a:spcPct val="100000"/>
              </a:lnSpc>
              <a:spcBef>
                <a:spcPts val="274"/>
              </a:spcBef>
              <a:spcAft>
                <a:spcPts val="0"/>
              </a:spcAft>
              <a:buClr>
                <a:schemeClr val="dk1"/>
              </a:buClr>
              <a:buSzPts val="1315"/>
              <a:buFont typeface="Arial"/>
              <a:buChar char="»"/>
              <a:defRPr sz="1371" b="0" i="0" u="none" strike="noStrike" cap="none">
                <a:solidFill>
                  <a:schemeClr val="dk1"/>
                </a:solidFill>
                <a:latin typeface="Arial"/>
                <a:ea typeface="Arial"/>
                <a:cs typeface="Arial"/>
                <a:sym typeface="Arial"/>
              </a:defRPr>
            </a:lvl5pPr>
            <a:lvl6pPr marL="2743200" marR="0" lvl="5" indent="-312088" algn="l" rtl="0">
              <a:lnSpc>
                <a:spcPct val="100000"/>
              </a:lnSpc>
              <a:spcBef>
                <a:spcPts val="274"/>
              </a:spcBef>
              <a:spcAft>
                <a:spcPts val="0"/>
              </a:spcAft>
              <a:buClr>
                <a:schemeClr val="dk1"/>
              </a:buClr>
              <a:buSzPts val="1315"/>
              <a:buFont typeface="Arial"/>
              <a:buChar char="»"/>
              <a:defRPr sz="1371" b="0" i="0" u="none" strike="noStrike" cap="none">
                <a:solidFill>
                  <a:schemeClr val="dk1"/>
                </a:solidFill>
                <a:latin typeface="Arial"/>
                <a:ea typeface="Arial"/>
                <a:cs typeface="Arial"/>
                <a:sym typeface="Arial"/>
              </a:defRPr>
            </a:lvl6pPr>
            <a:lvl7pPr marL="3200400" marR="0" lvl="6" indent="-312088" algn="l" rtl="0">
              <a:lnSpc>
                <a:spcPct val="100000"/>
              </a:lnSpc>
              <a:spcBef>
                <a:spcPts val="274"/>
              </a:spcBef>
              <a:spcAft>
                <a:spcPts val="0"/>
              </a:spcAft>
              <a:buClr>
                <a:schemeClr val="dk1"/>
              </a:buClr>
              <a:buSzPts val="1315"/>
              <a:buFont typeface="Arial"/>
              <a:buChar char="»"/>
              <a:defRPr sz="1371" b="0" i="0" u="none" strike="noStrike" cap="none">
                <a:solidFill>
                  <a:schemeClr val="dk1"/>
                </a:solidFill>
                <a:latin typeface="Arial"/>
                <a:ea typeface="Arial"/>
                <a:cs typeface="Arial"/>
                <a:sym typeface="Arial"/>
              </a:defRPr>
            </a:lvl7pPr>
            <a:lvl8pPr marL="3657600" marR="0" lvl="7" indent="-312088" algn="l" rtl="0">
              <a:lnSpc>
                <a:spcPct val="100000"/>
              </a:lnSpc>
              <a:spcBef>
                <a:spcPts val="274"/>
              </a:spcBef>
              <a:spcAft>
                <a:spcPts val="0"/>
              </a:spcAft>
              <a:buClr>
                <a:schemeClr val="dk1"/>
              </a:buClr>
              <a:buSzPts val="1315"/>
              <a:buFont typeface="Arial"/>
              <a:buChar char="»"/>
              <a:defRPr sz="1371" b="0" i="0" u="none" strike="noStrike" cap="none">
                <a:solidFill>
                  <a:schemeClr val="dk1"/>
                </a:solidFill>
                <a:latin typeface="Arial"/>
                <a:ea typeface="Arial"/>
                <a:cs typeface="Arial"/>
                <a:sym typeface="Arial"/>
              </a:defRPr>
            </a:lvl8pPr>
            <a:lvl9pPr marL="4114800" marR="0" lvl="8" indent="-312088" algn="l" rtl="0">
              <a:lnSpc>
                <a:spcPct val="100000"/>
              </a:lnSpc>
              <a:spcBef>
                <a:spcPts val="274"/>
              </a:spcBef>
              <a:spcAft>
                <a:spcPts val="0"/>
              </a:spcAft>
              <a:buClr>
                <a:schemeClr val="dk1"/>
              </a:buClr>
              <a:buSzPts val="1315"/>
              <a:buFont typeface="Arial"/>
              <a:buChar char="»"/>
              <a:defRPr sz="1371" b="0" i="0" u="none" strike="noStrike" cap="none">
                <a:solidFill>
                  <a:schemeClr val="dk1"/>
                </a:solidFill>
                <a:latin typeface="Arial"/>
                <a:ea typeface="Arial"/>
                <a:cs typeface="Arial"/>
                <a:sym typeface="Arial"/>
              </a:defRPr>
            </a:lvl9pPr>
          </a:lstStyle>
          <a:p>
            <a:endParaRPr/>
          </a:p>
        </p:txBody>
      </p:sp>
      <p:sp>
        <p:nvSpPr>
          <p:cNvPr id="46" name="Shape 46"/>
          <p:cNvSpPr txBox="1">
            <a:spLocks noGrp="1"/>
          </p:cNvSpPr>
          <p:nvPr>
            <p:ph type="dt" idx="10"/>
          </p:nvPr>
        </p:nvSpPr>
        <p:spPr>
          <a:xfrm>
            <a:off x="2194833" y="29976763"/>
            <a:ext cx="10240736" cy="22860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47" name="Shape 47"/>
          <p:cNvSpPr txBox="1">
            <a:spLocks noGrp="1"/>
          </p:cNvSpPr>
          <p:nvPr>
            <p:ph type="ftr" idx="11"/>
          </p:nvPr>
        </p:nvSpPr>
        <p:spPr>
          <a:xfrm>
            <a:off x="14996431" y="29976763"/>
            <a:ext cx="13898335" cy="22860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48" name="Shape 48"/>
          <p:cNvSpPr txBox="1">
            <a:spLocks noGrp="1"/>
          </p:cNvSpPr>
          <p:nvPr>
            <p:ph type="sldNum" idx="12"/>
          </p:nvPr>
        </p:nvSpPr>
        <p:spPr>
          <a:xfrm>
            <a:off x="31455634" y="29976763"/>
            <a:ext cx="10240736" cy="2286000"/>
          </a:xfrm>
          <a:prstGeom prst="rect">
            <a:avLst/>
          </a:prstGeom>
          <a:noFill/>
          <a:ln>
            <a:noFill/>
          </a:ln>
        </p:spPr>
        <p:txBody>
          <a:bodyPr spcFirstLastPara="1" wrap="square" lIns="480700" tIns="240350" rIns="480700" bIns="240350" anchor="t" anchorCtr="0">
            <a:noAutofit/>
          </a:bodyPr>
          <a:lstStyle/>
          <a:p>
            <a:pPr marL="0" marR="0" lvl="0" indent="0" algn="r" rtl="0">
              <a:lnSpc>
                <a:spcPct val="100000"/>
              </a:lnSpc>
              <a:spcBef>
                <a:spcPts val="0"/>
              </a:spcBef>
              <a:spcAft>
                <a:spcPts val="0"/>
              </a:spcAft>
              <a:buClr>
                <a:schemeClr val="dk1"/>
              </a:buClr>
              <a:buSzPts val="1586"/>
              <a:buFont typeface="Arial"/>
              <a:buNone/>
            </a:pPr>
            <a:fld id="{00000000-1234-1234-1234-123412341234}" type="slidenum">
              <a:rPr lang="en-US" sz="6343" b="0" i="0" u="none" strike="noStrike" cap="none">
                <a:solidFill>
                  <a:schemeClr val="dk1"/>
                </a:solidFill>
                <a:latin typeface="Arial"/>
                <a:ea typeface="Arial"/>
                <a:cs typeface="Arial"/>
                <a:sym typeface="Arial"/>
              </a:rPr>
              <a:t>‹#›</a:t>
            </a:fld>
            <a:endParaRPr sz="6343"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2194833" y="1317625"/>
            <a:ext cx="39501537" cy="5486399"/>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1pPr>
            <a:lvl2pPr marR="0" lvl="1"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2pPr>
            <a:lvl3pPr marR="0" lvl="2"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3pPr>
            <a:lvl4pPr marR="0" lvl="3"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4pPr>
            <a:lvl5pPr marR="0" lvl="4"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5pPr>
            <a:lvl6pPr marR="0" lvl="5"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6pPr>
            <a:lvl7pPr marR="0" lvl="6"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7pPr>
            <a:lvl8pPr marR="0" lvl="7"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8pPr>
            <a:lvl9pPr marR="0" lvl="8"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9pPr>
          </a:lstStyle>
          <a:p>
            <a:endParaRPr/>
          </a:p>
        </p:txBody>
      </p:sp>
      <p:sp>
        <p:nvSpPr>
          <p:cNvPr id="51" name="Shape 51"/>
          <p:cNvSpPr txBox="1">
            <a:spLocks noGrp="1"/>
          </p:cNvSpPr>
          <p:nvPr>
            <p:ph type="dt" idx="10"/>
          </p:nvPr>
        </p:nvSpPr>
        <p:spPr>
          <a:xfrm>
            <a:off x="2194833" y="29976763"/>
            <a:ext cx="10240736" cy="22860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52" name="Shape 52"/>
          <p:cNvSpPr txBox="1">
            <a:spLocks noGrp="1"/>
          </p:cNvSpPr>
          <p:nvPr>
            <p:ph type="ftr" idx="11"/>
          </p:nvPr>
        </p:nvSpPr>
        <p:spPr>
          <a:xfrm>
            <a:off x="14996431" y="29976763"/>
            <a:ext cx="13898335" cy="22860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53" name="Shape 53"/>
          <p:cNvSpPr txBox="1">
            <a:spLocks noGrp="1"/>
          </p:cNvSpPr>
          <p:nvPr>
            <p:ph type="sldNum" idx="12"/>
          </p:nvPr>
        </p:nvSpPr>
        <p:spPr>
          <a:xfrm>
            <a:off x="31455634" y="29976763"/>
            <a:ext cx="10240736" cy="2286000"/>
          </a:xfrm>
          <a:prstGeom prst="rect">
            <a:avLst/>
          </a:prstGeom>
          <a:noFill/>
          <a:ln>
            <a:noFill/>
          </a:ln>
        </p:spPr>
        <p:txBody>
          <a:bodyPr spcFirstLastPara="1" wrap="square" lIns="480700" tIns="240350" rIns="480700" bIns="240350" anchor="t" anchorCtr="0">
            <a:noAutofit/>
          </a:bodyPr>
          <a:lstStyle/>
          <a:p>
            <a:pPr marL="0" marR="0" lvl="0" indent="0" algn="r" rtl="0">
              <a:lnSpc>
                <a:spcPct val="100000"/>
              </a:lnSpc>
              <a:spcBef>
                <a:spcPts val="0"/>
              </a:spcBef>
              <a:spcAft>
                <a:spcPts val="0"/>
              </a:spcAft>
              <a:buClr>
                <a:schemeClr val="dk1"/>
              </a:buClr>
              <a:buSzPts val="1586"/>
              <a:buFont typeface="Arial"/>
              <a:buNone/>
            </a:pPr>
            <a:fld id="{00000000-1234-1234-1234-123412341234}" type="slidenum">
              <a:rPr lang="en-US" sz="6343" b="0" i="0" u="none" strike="noStrike" cap="none">
                <a:solidFill>
                  <a:schemeClr val="dk1"/>
                </a:solidFill>
                <a:latin typeface="Arial"/>
                <a:ea typeface="Arial"/>
                <a:cs typeface="Arial"/>
                <a:sym typeface="Arial"/>
              </a:rPr>
              <a:t>‹#›</a:t>
            </a:fld>
            <a:endParaRPr sz="6343"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2194833" y="29976763"/>
            <a:ext cx="10240736" cy="22860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14996431" y="29976763"/>
            <a:ext cx="13898335" cy="22860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31455634" y="29976763"/>
            <a:ext cx="10240736" cy="2286000"/>
          </a:xfrm>
          <a:prstGeom prst="rect">
            <a:avLst/>
          </a:prstGeom>
          <a:noFill/>
          <a:ln>
            <a:noFill/>
          </a:ln>
        </p:spPr>
        <p:txBody>
          <a:bodyPr spcFirstLastPara="1" wrap="square" lIns="480700" tIns="240350" rIns="480700" bIns="240350" anchor="t" anchorCtr="0">
            <a:noAutofit/>
          </a:bodyPr>
          <a:lstStyle/>
          <a:p>
            <a:pPr marL="0" marR="0" lvl="0" indent="0" algn="r" rtl="0">
              <a:lnSpc>
                <a:spcPct val="100000"/>
              </a:lnSpc>
              <a:spcBef>
                <a:spcPts val="0"/>
              </a:spcBef>
              <a:spcAft>
                <a:spcPts val="0"/>
              </a:spcAft>
              <a:buClr>
                <a:schemeClr val="dk1"/>
              </a:buClr>
              <a:buSzPts val="1586"/>
              <a:buFont typeface="Arial"/>
              <a:buNone/>
            </a:pPr>
            <a:fld id="{00000000-1234-1234-1234-123412341234}" type="slidenum">
              <a:rPr lang="en-US" sz="6343" b="0" i="0" u="none" strike="noStrike" cap="none">
                <a:solidFill>
                  <a:schemeClr val="dk1"/>
                </a:solidFill>
                <a:latin typeface="Arial"/>
                <a:ea typeface="Arial"/>
                <a:cs typeface="Arial"/>
                <a:sym typeface="Arial"/>
              </a:rPr>
              <a:t>‹#›</a:t>
            </a:fld>
            <a:endParaRPr sz="6343"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2194833" y="1311275"/>
            <a:ext cx="14439900" cy="5576886"/>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chemeClr val="dk2"/>
              </a:buClr>
              <a:buSzPts val="1714"/>
              <a:buFont typeface="Arial"/>
              <a:buNone/>
              <a:defRPr sz="1714" b="1" i="0" u="none" strike="noStrike" cap="none">
                <a:solidFill>
                  <a:schemeClr val="dk2"/>
                </a:solidFill>
                <a:latin typeface="Arial"/>
                <a:ea typeface="Arial"/>
                <a:cs typeface="Arial"/>
                <a:sym typeface="Arial"/>
              </a:defRPr>
            </a:lvl1pPr>
            <a:lvl2pPr marR="0" lvl="1"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2pPr>
            <a:lvl3pPr marR="0" lvl="2"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3pPr>
            <a:lvl4pPr marR="0" lvl="3"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4pPr>
            <a:lvl5pPr marR="0" lvl="4"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5pPr>
            <a:lvl6pPr marR="0" lvl="5"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6pPr>
            <a:lvl7pPr marR="0" lvl="6"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7pPr>
            <a:lvl8pPr marR="0" lvl="7"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8pPr>
            <a:lvl9pPr marR="0" lvl="8"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9pPr>
          </a:lstStyle>
          <a:p>
            <a:endParaRPr/>
          </a:p>
        </p:txBody>
      </p:sp>
      <p:sp>
        <p:nvSpPr>
          <p:cNvPr id="60" name="Shape 60"/>
          <p:cNvSpPr txBox="1">
            <a:spLocks noGrp="1"/>
          </p:cNvSpPr>
          <p:nvPr>
            <p:ph type="body" idx="1"/>
          </p:nvPr>
        </p:nvSpPr>
        <p:spPr>
          <a:xfrm>
            <a:off x="17159969" y="1311275"/>
            <a:ext cx="24536399" cy="28093989"/>
          </a:xfrm>
          <a:prstGeom prst="rect">
            <a:avLst/>
          </a:prstGeom>
          <a:noFill/>
          <a:ln>
            <a:noFill/>
          </a:ln>
        </p:spPr>
        <p:txBody>
          <a:bodyPr spcFirstLastPara="1" wrap="square" lIns="91425" tIns="91425" rIns="91425" bIns="91425" anchor="t" anchorCtr="0"/>
          <a:lstStyle>
            <a:lvl1pPr marL="457200" marR="0" lvl="0" indent="-408369" algn="l" rtl="0">
              <a:lnSpc>
                <a:spcPct val="100000"/>
              </a:lnSpc>
              <a:spcBef>
                <a:spcPts val="549"/>
              </a:spcBef>
              <a:spcAft>
                <a:spcPts val="0"/>
              </a:spcAft>
              <a:buClr>
                <a:schemeClr val="dk1"/>
              </a:buClr>
              <a:buSzPts val="2831"/>
              <a:buFont typeface="Arial"/>
              <a:buChar char="•"/>
              <a:defRPr sz="2743" b="0" i="0" u="none" strike="noStrike" cap="none">
                <a:solidFill>
                  <a:schemeClr val="dk1"/>
                </a:solidFill>
                <a:latin typeface="Arial"/>
                <a:ea typeface="Arial"/>
                <a:cs typeface="Arial"/>
                <a:sym typeface="Arial"/>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3924" algn="l" rtl="0">
              <a:lnSpc>
                <a:spcPct val="100000"/>
              </a:lnSpc>
              <a:spcBef>
                <a:spcPts val="411"/>
              </a:spcBef>
              <a:spcAft>
                <a:spcPts val="0"/>
              </a:spcAft>
              <a:buClr>
                <a:schemeClr val="dk1"/>
              </a:buClr>
              <a:buSzPts val="1974"/>
              <a:buFont typeface="Arial"/>
              <a:buChar char="•"/>
              <a:defRPr sz="2057" b="0" i="0" u="none" strike="noStrike" cap="none">
                <a:solidFill>
                  <a:schemeClr val="dk1"/>
                </a:solidFill>
                <a:latin typeface="Arial"/>
                <a:ea typeface="Arial"/>
                <a:cs typeface="Arial"/>
                <a:sym typeface="Arial"/>
              </a:defRPr>
            </a:lvl3pPr>
            <a:lvl4pPr marL="1828800" marR="0" lvl="3" indent="-339238" algn="l" rtl="0">
              <a:lnSpc>
                <a:spcPct val="100000"/>
              </a:lnSpc>
              <a:spcBef>
                <a:spcPts val="343"/>
              </a:spcBef>
              <a:spcAft>
                <a:spcPts val="0"/>
              </a:spcAft>
              <a:buClr>
                <a:schemeClr val="dk1"/>
              </a:buClr>
              <a:buSzPts val="1742"/>
              <a:buFont typeface="Arial"/>
              <a:buChar char="–"/>
              <a:defRPr sz="1714" b="0" i="0" u="none" strike="noStrike" cap="none">
                <a:solidFill>
                  <a:schemeClr val="dk1"/>
                </a:solidFill>
                <a:latin typeface="Arial"/>
                <a:ea typeface="Arial"/>
                <a:cs typeface="Arial"/>
                <a:sym typeface="Arial"/>
              </a:defRPr>
            </a:lvl4pPr>
            <a:lvl5pPr marL="2286000" marR="0" lvl="4" indent="-339238" algn="l" rtl="0">
              <a:lnSpc>
                <a:spcPct val="100000"/>
              </a:lnSpc>
              <a:spcBef>
                <a:spcPts val="343"/>
              </a:spcBef>
              <a:spcAft>
                <a:spcPts val="0"/>
              </a:spcAft>
              <a:buClr>
                <a:schemeClr val="dk1"/>
              </a:buClr>
              <a:buSzPts val="1742"/>
              <a:buFont typeface="Arial"/>
              <a:buChar char="»"/>
              <a:defRPr sz="1714" b="0" i="0" u="none" strike="noStrike" cap="none">
                <a:solidFill>
                  <a:schemeClr val="dk1"/>
                </a:solidFill>
                <a:latin typeface="Arial"/>
                <a:ea typeface="Arial"/>
                <a:cs typeface="Arial"/>
                <a:sym typeface="Arial"/>
              </a:defRPr>
            </a:lvl5pPr>
            <a:lvl6pPr marL="2743200" marR="0" lvl="5" indent="-339238" algn="l" rtl="0">
              <a:lnSpc>
                <a:spcPct val="100000"/>
              </a:lnSpc>
              <a:spcBef>
                <a:spcPts val="343"/>
              </a:spcBef>
              <a:spcAft>
                <a:spcPts val="0"/>
              </a:spcAft>
              <a:buClr>
                <a:schemeClr val="dk1"/>
              </a:buClr>
              <a:buSzPts val="1742"/>
              <a:buFont typeface="Arial"/>
              <a:buChar char="»"/>
              <a:defRPr sz="1714" b="0" i="0" u="none" strike="noStrike" cap="none">
                <a:solidFill>
                  <a:schemeClr val="dk1"/>
                </a:solidFill>
                <a:latin typeface="Arial"/>
                <a:ea typeface="Arial"/>
                <a:cs typeface="Arial"/>
                <a:sym typeface="Arial"/>
              </a:defRPr>
            </a:lvl6pPr>
            <a:lvl7pPr marL="3200400" marR="0" lvl="6" indent="-339238" algn="l" rtl="0">
              <a:lnSpc>
                <a:spcPct val="100000"/>
              </a:lnSpc>
              <a:spcBef>
                <a:spcPts val="343"/>
              </a:spcBef>
              <a:spcAft>
                <a:spcPts val="0"/>
              </a:spcAft>
              <a:buClr>
                <a:schemeClr val="dk1"/>
              </a:buClr>
              <a:buSzPts val="1742"/>
              <a:buFont typeface="Arial"/>
              <a:buChar char="»"/>
              <a:defRPr sz="1714" b="0" i="0" u="none" strike="noStrike" cap="none">
                <a:solidFill>
                  <a:schemeClr val="dk1"/>
                </a:solidFill>
                <a:latin typeface="Arial"/>
                <a:ea typeface="Arial"/>
                <a:cs typeface="Arial"/>
                <a:sym typeface="Arial"/>
              </a:defRPr>
            </a:lvl7pPr>
            <a:lvl8pPr marL="3657600" marR="0" lvl="7" indent="-339238" algn="l" rtl="0">
              <a:lnSpc>
                <a:spcPct val="100000"/>
              </a:lnSpc>
              <a:spcBef>
                <a:spcPts val="343"/>
              </a:spcBef>
              <a:spcAft>
                <a:spcPts val="0"/>
              </a:spcAft>
              <a:buClr>
                <a:schemeClr val="dk1"/>
              </a:buClr>
              <a:buSzPts val="1742"/>
              <a:buFont typeface="Arial"/>
              <a:buChar char="»"/>
              <a:defRPr sz="1714" b="0" i="0" u="none" strike="noStrike" cap="none">
                <a:solidFill>
                  <a:schemeClr val="dk1"/>
                </a:solidFill>
                <a:latin typeface="Arial"/>
                <a:ea typeface="Arial"/>
                <a:cs typeface="Arial"/>
                <a:sym typeface="Arial"/>
              </a:defRPr>
            </a:lvl8pPr>
            <a:lvl9pPr marL="4114800" marR="0" lvl="8" indent="-339238" algn="l" rtl="0">
              <a:lnSpc>
                <a:spcPct val="100000"/>
              </a:lnSpc>
              <a:spcBef>
                <a:spcPts val="343"/>
              </a:spcBef>
              <a:spcAft>
                <a:spcPts val="0"/>
              </a:spcAft>
              <a:buClr>
                <a:schemeClr val="dk1"/>
              </a:buClr>
              <a:buSzPts val="1742"/>
              <a:buFont typeface="Arial"/>
              <a:buChar char="»"/>
              <a:defRPr sz="1714" b="0" i="0" u="none" strike="noStrike" cap="none">
                <a:solidFill>
                  <a:schemeClr val="dk1"/>
                </a:solidFill>
                <a:latin typeface="Arial"/>
                <a:ea typeface="Arial"/>
                <a:cs typeface="Arial"/>
                <a:sym typeface="Arial"/>
              </a:defRPr>
            </a:lvl9pPr>
          </a:lstStyle>
          <a:p>
            <a:endParaRPr/>
          </a:p>
        </p:txBody>
      </p:sp>
      <p:sp>
        <p:nvSpPr>
          <p:cNvPr id="61" name="Shape 61"/>
          <p:cNvSpPr txBox="1">
            <a:spLocks noGrp="1"/>
          </p:cNvSpPr>
          <p:nvPr>
            <p:ph type="body" idx="2"/>
          </p:nvPr>
        </p:nvSpPr>
        <p:spPr>
          <a:xfrm>
            <a:off x="2194833" y="6888163"/>
            <a:ext cx="14439900" cy="2251710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206"/>
              </a:spcBef>
              <a:spcAft>
                <a:spcPts val="0"/>
              </a:spcAft>
              <a:buClr>
                <a:schemeClr val="dk1"/>
              </a:buClr>
              <a:buSzPts val="1029"/>
              <a:buFont typeface="Arial"/>
              <a:buNone/>
              <a:defRPr sz="1029" b="0" i="0" u="none" strike="noStrike" cap="none">
                <a:solidFill>
                  <a:schemeClr val="dk1"/>
                </a:solidFill>
                <a:latin typeface="Arial"/>
                <a:ea typeface="Arial"/>
                <a:cs typeface="Arial"/>
                <a:sym typeface="Arial"/>
              </a:defRPr>
            </a:lvl2pPr>
            <a:lvl3pPr marL="1371600" marR="0" lvl="2" indent="-228600" algn="l" rtl="0">
              <a:lnSpc>
                <a:spcPct val="100000"/>
              </a:lnSpc>
              <a:spcBef>
                <a:spcPts val="171"/>
              </a:spcBef>
              <a:spcAft>
                <a:spcPts val="0"/>
              </a:spcAft>
              <a:buClr>
                <a:schemeClr val="dk1"/>
              </a:buClr>
              <a:buSzPts val="857"/>
              <a:buFont typeface="Arial"/>
              <a:buNone/>
              <a:defRPr sz="857" b="0" i="0" u="none" strike="noStrike" cap="none">
                <a:solidFill>
                  <a:schemeClr val="dk1"/>
                </a:solidFill>
                <a:latin typeface="Arial"/>
                <a:ea typeface="Arial"/>
                <a:cs typeface="Arial"/>
                <a:sym typeface="Arial"/>
              </a:defRPr>
            </a:lvl3pPr>
            <a:lvl4pPr marL="1828800" marR="0" lvl="3" indent="-228600" algn="l" rtl="0">
              <a:lnSpc>
                <a:spcPct val="100000"/>
              </a:lnSpc>
              <a:spcBef>
                <a:spcPts val="154"/>
              </a:spcBef>
              <a:spcAft>
                <a:spcPts val="0"/>
              </a:spcAft>
              <a:buClr>
                <a:schemeClr val="dk1"/>
              </a:buClr>
              <a:buSzPts val="771"/>
              <a:buFont typeface="Arial"/>
              <a:buNone/>
              <a:defRPr sz="771" b="0" i="0" u="none" strike="noStrike" cap="none">
                <a:solidFill>
                  <a:schemeClr val="dk1"/>
                </a:solidFill>
                <a:latin typeface="Arial"/>
                <a:ea typeface="Arial"/>
                <a:cs typeface="Arial"/>
                <a:sym typeface="Arial"/>
              </a:defRPr>
            </a:lvl4pPr>
            <a:lvl5pPr marL="2286000" marR="0" lvl="4" indent="-228600" algn="l" rtl="0">
              <a:lnSpc>
                <a:spcPct val="100000"/>
              </a:lnSpc>
              <a:spcBef>
                <a:spcPts val="154"/>
              </a:spcBef>
              <a:spcAft>
                <a:spcPts val="0"/>
              </a:spcAft>
              <a:buClr>
                <a:schemeClr val="dk1"/>
              </a:buClr>
              <a:buSzPts val="771"/>
              <a:buFont typeface="Arial"/>
              <a:buNone/>
              <a:defRPr sz="771" b="0" i="0" u="none" strike="noStrike" cap="none">
                <a:solidFill>
                  <a:schemeClr val="dk1"/>
                </a:solidFill>
                <a:latin typeface="Arial"/>
                <a:ea typeface="Arial"/>
                <a:cs typeface="Arial"/>
                <a:sym typeface="Arial"/>
              </a:defRPr>
            </a:lvl5pPr>
            <a:lvl6pPr marL="2743200" marR="0" lvl="5" indent="-228600" algn="l" rtl="0">
              <a:lnSpc>
                <a:spcPct val="100000"/>
              </a:lnSpc>
              <a:spcBef>
                <a:spcPts val="154"/>
              </a:spcBef>
              <a:spcAft>
                <a:spcPts val="0"/>
              </a:spcAft>
              <a:buClr>
                <a:schemeClr val="dk1"/>
              </a:buClr>
              <a:buSzPts val="771"/>
              <a:buFont typeface="Arial"/>
              <a:buNone/>
              <a:defRPr sz="771" b="0" i="0" u="none" strike="noStrike" cap="none">
                <a:solidFill>
                  <a:schemeClr val="dk1"/>
                </a:solidFill>
                <a:latin typeface="Arial"/>
                <a:ea typeface="Arial"/>
                <a:cs typeface="Arial"/>
                <a:sym typeface="Arial"/>
              </a:defRPr>
            </a:lvl6pPr>
            <a:lvl7pPr marL="3200400" marR="0" lvl="6" indent="-228600" algn="l" rtl="0">
              <a:lnSpc>
                <a:spcPct val="100000"/>
              </a:lnSpc>
              <a:spcBef>
                <a:spcPts val="154"/>
              </a:spcBef>
              <a:spcAft>
                <a:spcPts val="0"/>
              </a:spcAft>
              <a:buClr>
                <a:schemeClr val="dk1"/>
              </a:buClr>
              <a:buSzPts val="771"/>
              <a:buFont typeface="Arial"/>
              <a:buNone/>
              <a:defRPr sz="771" b="0" i="0" u="none" strike="noStrike" cap="none">
                <a:solidFill>
                  <a:schemeClr val="dk1"/>
                </a:solidFill>
                <a:latin typeface="Arial"/>
                <a:ea typeface="Arial"/>
                <a:cs typeface="Arial"/>
                <a:sym typeface="Arial"/>
              </a:defRPr>
            </a:lvl7pPr>
            <a:lvl8pPr marL="3657600" marR="0" lvl="7" indent="-228600" algn="l" rtl="0">
              <a:lnSpc>
                <a:spcPct val="100000"/>
              </a:lnSpc>
              <a:spcBef>
                <a:spcPts val="154"/>
              </a:spcBef>
              <a:spcAft>
                <a:spcPts val="0"/>
              </a:spcAft>
              <a:buClr>
                <a:schemeClr val="dk1"/>
              </a:buClr>
              <a:buSzPts val="771"/>
              <a:buFont typeface="Arial"/>
              <a:buNone/>
              <a:defRPr sz="771" b="0" i="0" u="none" strike="noStrike" cap="none">
                <a:solidFill>
                  <a:schemeClr val="dk1"/>
                </a:solidFill>
                <a:latin typeface="Arial"/>
                <a:ea typeface="Arial"/>
                <a:cs typeface="Arial"/>
                <a:sym typeface="Arial"/>
              </a:defRPr>
            </a:lvl8pPr>
            <a:lvl9pPr marL="4114800" marR="0" lvl="8" indent="-228600" algn="l" rtl="0">
              <a:lnSpc>
                <a:spcPct val="100000"/>
              </a:lnSpc>
              <a:spcBef>
                <a:spcPts val="154"/>
              </a:spcBef>
              <a:spcAft>
                <a:spcPts val="0"/>
              </a:spcAft>
              <a:buClr>
                <a:schemeClr val="dk1"/>
              </a:buClr>
              <a:buSzPts val="771"/>
              <a:buFont typeface="Arial"/>
              <a:buNone/>
              <a:defRPr sz="771" b="0" i="0" u="none" strike="noStrike" cap="none">
                <a:solidFill>
                  <a:schemeClr val="dk1"/>
                </a:solidFill>
                <a:latin typeface="Arial"/>
                <a:ea typeface="Arial"/>
                <a:cs typeface="Arial"/>
                <a:sym typeface="Arial"/>
              </a:defRPr>
            </a:lvl9pPr>
          </a:lstStyle>
          <a:p>
            <a:endParaRPr/>
          </a:p>
        </p:txBody>
      </p:sp>
      <p:sp>
        <p:nvSpPr>
          <p:cNvPr id="62" name="Shape 62"/>
          <p:cNvSpPr txBox="1">
            <a:spLocks noGrp="1"/>
          </p:cNvSpPr>
          <p:nvPr>
            <p:ph type="dt" idx="10"/>
          </p:nvPr>
        </p:nvSpPr>
        <p:spPr>
          <a:xfrm>
            <a:off x="2194833" y="29976763"/>
            <a:ext cx="10240736" cy="22860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Shape 63"/>
          <p:cNvSpPr txBox="1">
            <a:spLocks noGrp="1"/>
          </p:cNvSpPr>
          <p:nvPr>
            <p:ph type="ftr" idx="11"/>
          </p:nvPr>
        </p:nvSpPr>
        <p:spPr>
          <a:xfrm>
            <a:off x="14996431" y="29976763"/>
            <a:ext cx="13898335" cy="22860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64" name="Shape 64"/>
          <p:cNvSpPr txBox="1">
            <a:spLocks noGrp="1"/>
          </p:cNvSpPr>
          <p:nvPr>
            <p:ph type="sldNum" idx="12"/>
          </p:nvPr>
        </p:nvSpPr>
        <p:spPr>
          <a:xfrm>
            <a:off x="31455634" y="29976763"/>
            <a:ext cx="10240736" cy="2286000"/>
          </a:xfrm>
          <a:prstGeom prst="rect">
            <a:avLst/>
          </a:prstGeom>
          <a:noFill/>
          <a:ln>
            <a:noFill/>
          </a:ln>
        </p:spPr>
        <p:txBody>
          <a:bodyPr spcFirstLastPara="1" wrap="square" lIns="480700" tIns="240350" rIns="480700" bIns="240350" anchor="t" anchorCtr="0">
            <a:noAutofit/>
          </a:bodyPr>
          <a:lstStyle/>
          <a:p>
            <a:pPr marL="0" marR="0" lvl="0" indent="0" algn="r" rtl="0">
              <a:lnSpc>
                <a:spcPct val="100000"/>
              </a:lnSpc>
              <a:spcBef>
                <a:spcPts val="0"/>
              </a:spcBef>
              <a:spcAft>
                <a:spcPts val="0"/>
              </a:spcAft>
              <a:buClr>
                <a:schemeClr val="dk1"/>
              </a:buClr>
              <a:buSzPts val="1586"/>
              <a:buFont typeface="Arial"/>
              <a:buNone/>
            </a:pPr>
            <a:fld id="{00000000-1234-1234-1234-123412341234}" type="slidenum">
              <a:rPr lang="en-US" sz="6343" b="0" i="0" u="none" strike="noStrike" cap="none">
                <a:solidFill>
                  <a:schemeClr val="dk1"/>
                </a:solidFill>
                <a:latin typeface="Arial"/>
                <a:ea typeface="Arial"/>
                <a:cs typeface="Arial"/>
                <a:sym typeface="Arial"/>
              </a:rPr>
              <a:t>‹#›</a:t>
            </a:fld>
            <a:endParaRPr sz="6343"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8602435" y="23042564"/>
            <a:ext cx="26335264" cy="2720974"/>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chemeClr val="dk2"/>
              </a:buClr>
              <a:buSzPts val="1714"/>
              <a:buFont typeface="Arial"/>
              <a:buNone/>
              <a:defRPr sz="1714" b="1" i="0" u="none" strike="noStrike" cap="none">
                <a:solidFill>
                  <a:schemeClr val="dk2"/>
                </a:solidFill>
                <a:latin typeface="Arial"/>
                <a:ea typeface="Arial"/>
                <a:cs typeface="Arial"/>
                <a:sym typeface="Arial"/>
              </a:defRPr>
            </a:lvl1pPr>
            <a:lvl2pPr marR="0" lvl="1"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2pPr>
            <a:lvl3pPr marR="0" lvl="2"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3pPr>
            <a:lvl4pPr marR="0" lvl="3"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4pPr>
            <a:lvl5pPr marR="0" lvl="4"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5pPr>
            <a:lvl6pPr marR="0" lvl="5"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6pPr>
            <a:lvl7pPr marR="0" lvl="6"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7pPr>
            <a:lvl8pPr marR="0" lvl="7"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8pPr>
            <a:lvl9pPr marR="0" lvl="8"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9pPr>
          </a:lstStyle>
          <a:p>
            <a:endParaRPr/>
          </a:p>
        </p:txBody>
      </p:sp>
      <p:sp>
        <p:nvSpPr>
          <p:cNvPr id="67" name="Shape 67"/>
          <p:cNvSpPr>
            <a:spLocks noGrp="1"/>
          </p:cNvSpPr>
          <p:nvPr>
            <p:ph type="pic" idx="2"/>
          </p:nvPr>
        </p:nvSpPr>
        <p:spPr>
          <a:xfrm>
            <a:off x="8602435" y="2941639"/>
            <a:ext cx="26335264" cy="19750086"/>
          </a:xfrm>
          <a:prstGeom prst="rect">
            <a:avLst/>
          </a:prstGeom>
          <a:noFill/>
          <a:ln>
            <a:noFill/>
          </a:ln>
        </p:spPr>
        <p:txBody>
          <a:bodyPr spcFirstLastPara="1" wrap="square" lIns="91425" tIns="91425" rIns="91425" bIns="91425" anchor="t" anchorCtr="0"/>
          <a:lstStyle>
            <a:lvl1pPr marR="0" lvl="0" algn="l" rtl="0">
              <a:lnSpc>
                <a:spcPct val="100000"/>
              </a:lnSpc>
              <a:spcBef>
                <a:spcPts val="549"/>
              </a:spcBef>
              <a:spcAft>
                <a:spcPts val="0"/>
              </a:spcAft>
              <a:buClr>
                <a:schemeClr val="dk1"/>
              </a:buClr>
              <a:buSzPts val="2743"/>
              <a:buFont typeface="Arial"/>
              <a:buNone/>
              <a:defRPr sz="2743" b="0" i="0" u="none" strike="noStrike" cap="none">
                <a:solidFill>
                  <a:schemeClr val="dk1"/>
                </a:solidFill>
                <a:latin typeface="Arial"/>
                <a:ea typeface="Arial"/>
                <a:cs typeface="Arial"/>
                <a:sym typeface="Arial"/>
              </a:defRPr>
            </a:lvl1pPr>
            <a:lvl2pPr marR="0" lvl="1"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411"/>
              </a:spcBef>
              <a:spcAft>
                <a:spcPts val="0"/>
              </a:spcAft>
              <a:buClr>
                <a:schemeClr val="dk1"/>
              </a:buClr>
              <a:buSzPts val="2057"/>
              <a:buFont typeface="Arial"/>
              <a:buNone/>
              <a:defRPr sz="2057" b="0" i="0" u="none" strike="noStrike" cap="none">
                <a:solidFill>
                  <a:schemeClr val="dk1"/>
                </a:solidFill>
                <a:latin typeface="Arial"/>
                <a:ea typeface="Arial"/>
                <a:cs typeface="Arial"/>
                <a:sym typeface="Arial"/>
              </a:defRPr>
            </a:lvl3pPr>
            <a:lvl4pPr marR="0" lvl="3" algn="l" rtl="0">
              <a:lnSpc>
                <a:spcPct val="100000"/>
              </a:lnSpc>
              <a:spcBef>
                <a:spcPts val="343"/>
              </a:spcBef>
              <a:spcAft>
                <a:spcPts val="0"/>
              </a:spcAft>
              <a:buClr>
                <a:schemeClr val="dk1"/>
              </a:buClr>
              <a:buSzPts val="1714"/>
              <a:buFont typeface="Arial"/>
              <a:buNone/>
              <a:defRPr sz="1714" b="0" i="0" u="none" strike="noStrike" cap="none">
                <a:solidFill>
                  <a:schemeClr val="dk1"/>
                </a:solidFill>
                <a:latin typeface="Arial"/>
                <a:ea typeface="Arial"/>
                <a:cs typeface="Arial"/>
                <a:sym typeface="Arial"/>
              </a:defRPr>
            </a:lvl4pPr>
            <a:lvl5pPr marR="0" lvl="4" algn="l" rtl="0">
              <a:lnSpc>
                <a:spcPct val="100000"/>
              </a:lnSpc>
              <a:spcBef>
                <a:spcPts val="343"/>
              </a:spcBef>
              <a:spcAft>
                <a:spcPts val="0"/>
              </a:spcAft>
              <a:buClr>
                <a:schemeClr val="dk1"/>
              </a:buClr>
              <a:buSzPts val="1714"/>
              <a:buFont typeface="Arial"/>
              <a:buNone/>
              <a:defRPr sz="1714" b="0" i="0" u="none" strike="noStrike" cap="none">
                <a:solidFill>
                  <a:schemeClr val="dk1"/>
                </a:solidFill>
                <a:latin typeface="Arial"/>
                <a:ea typeface="Arial"/>
                <a:cs typeface="Arial"/>
                <a:sym typeface="Arial"/>
              </a:defRPr>
            </a:lvl5pPr>
            <a:lvl6pPr marR="0" lvl="5" algn="l" rtl="0">
              <a:lnSpc>
                <a:spcPct val="100000"/>
              </a:lnSpc>
              <a:spcBef>
                <a:spcPts val="343"/>
              </a:spcBef>
              <a:spcAft>
                <a:spcPts val="0"/>
              </a:spcAft>
              <a:buClr>
                <a:schemeClr val="dk1"/>
              </a:buClr>
              <a:buSzPts val="1714"/>
              <a:buFont typeface="Arial"/>
              <a:buNone/>
              <a:defRPr sz="1714" b="0" i="0" u="none" strike="noStrike" cap="none">
                <a:solidFill>
                  <a:schemeClr val="dk1"/>
                </a:solidFill>
                <a:latin typeface="Arial"/>
                <a:ea typeface="Arial"/>
                <a:cs typeface="Arial"/>
                <a:sym typeface="Arial"/>
              </a:defRPr>
            </a:lvl6pPr>
            <a:lvl7pPr marR="0" lvl="6" algn="l" rtl="0">
              <a:lnSpc>
                <a:spcPct val="100000"/>
              </a:lnSpc>
              <a:spcBef>
                <a:spcPts val="343"/>
              </a:spcBef>
              <a:spcAft>
                <a:spcPts val="0"/>
              </a:spcAft>
              <a:buClr>
                <a:schemeClr val="dk1"/>
              </a:buClr>
              <a:buSzPts val="1714"/>
              <a:buFont typeface="Arial"/>
              <a:buNone/>
              <a:defRPr sz="1714" b="0" i="0" u="none" strike="noStrike" cap="none">
                <a:solidFill>
                  <a:schemeClr val="dk1"/>
                </a:solidFill>
                <a:latin typeface="Arial"/>
                <a:ea typeface="Arial"/>
                <a:cs typeface="Arial"/>
                <a:sym typeface="Arial"/>
              </a:defRPr>
            </a:lvl7pPr>
            <a:lvl8pPr marR="0" lvl="7" algn="l" rtl="0">
              <a:lnSpc>
                <a:spcPct val="100000"/>
              </a:lnSpc>
              <a:spcBef>
                <a:spcPts val="343"/>
              </a:spcBef>
              <a:spcAft>
                <a:spcPts val="0"/>
              </a:spcAft>
              <a:buClr>
                <a:schemeClr val="dk1"/>
              </a:buClr>
              <a:buSzPts val="1714"/>
              <a:buFont typeface="Arial"/>
              <a:buNone/>
              <a:defRPr sz="1714" b="0" i="0" u="none" strike="noStrike" cap="none">
                <a:solidFill>
                  <a:schemeClr val="dk1"/>
                </a:solidFill>
                <a:latin typeface="Arial"/>
                <a:ea typeface="Arial"/>
                <a:cs typeface="Arial"/>
                <a:sym typeface="Arial"/>
              </a:defRPr>
            </a:lvl8pPr>
            <a:lvl9pPr marR="0" lvl="8" algn="l" rtl="0">
              <a:lnSpc>
                <a:spcPct val="100000"/>
              </a:lnSpc>
              <a:spcBef>
                <a:spcPts val="343"/>
              </a:spcBef>
              <a:spcAft>
                <a:spcPts val="0"/>
              </a:spcAft>
              <a:buClr>
                <a:schemeClr val="dk1"/>
              </a:buClr>
              <a:buSzPts val="1714"/>
              <a:buFont typeface="Arial"/>
              <a:buNone/>
              <a:defRPr sz="1714" b="0" i="0" u="none" strike="noStrike" cap="none">
                <a:solidFill>
                  <a:schemeClr val="dk1"/>
                </a:solidFill>
                <a:latin typeface="Arial"/>
                <a:ea typeface="Arial"/>
                <a:cs typeface="Arial"/>
                <a:sym typeface="Arial"/>
              </a:defRPr>
            </a:lvl9pPr>
          </a:lstStyle>
          <a:p>
            <a:endParaRPr/>
          </a:p>
        </p:txBody>
      </p:sp>
      <p:sp>
        <p:nvSpPr>
          <p:cNvPr id="68" name="Shape 68"/>
          <p:cNvSpPr txBox="1">
            <a:spLocks noGrp="1"/>
          </p:cNvSpPr>
          <p:nvPr>
            <p:ph type="body" idx="1"/>
          </p:nvPr>
        </p:nvSpPr>
        <p:spPr>
          <a:xfrm>
            <a:off x="8602435" y="25763539"/>
            <a:ext cx="26335264" cy="3862387"/>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206"/>
              </a:spcBef>
              <a:spcAft>
                <a:spcPts val="0"/>
              </a:spcAft>
              <a:buClr>
                <a:schemeClr val="dk1"/>
              </a:buClr>
              <a:buSzPts val="1029"/>
              <a:buFont typeface="Arial"/>
              <a:buNone/>
              <a:defRPr sz="1029" b="0" i="0" u="none" strike="noStrike" cap="none">
                <a:solidFill>
                  <a:schemeClr val="dk1"/>
                </a:solidFill>
                <a:latin typeface="Arial"/>
                <a:ea typeface="Arial"/>
                <a:cs typeface="Arial"/>
                <a:sym typeface="Arial"/>
              </a:defRPr>
            </a:lvl2pPr>
            <a:lvl3pPr marL="1371600" marR="0" lvl="2" indent="-228600" algn="l" rtl="0">
              <a:lnSpc>
                <a:spcPct val="100000"/>
              </a:lnSpc>
              <a:spcBef>
                <a:spcPts val="171"/>
              </a:spcBef>
              <a:spcAft>
                <a:spcPts val="0"/>
              </a:spcAft>
              <a:buClr>
                <a:schemeClr val="dk1"/>
              </a:buClr>
              <a:buSzPts val="857"/>
              <a:buFont typeface="Arial"/>
              <a:buNone/>
              <a:defRPr sz="857" b="0" i="0" u="none" strike="noStrike" cap="none">
                <a:solidFill>
                  <a:schemeClr val="dk1"/>
                </a:solidFill>
                <a:latin typeface="Arial"/>
                <a:ea typeface="Arial"/>
                <a:cs typeface="Arial"/>
                <a:sym typeface="Arial"/>
              </a:defRPr>
            </a:lvl3pPr>
            <a:lvl4pPr marL="1828800" marR="0" lvl="3" indent="-228600" algn="l" rtl="0">
              <a:lnSpc>
                <a:spcPct val="100000"/>
              </a:lnSpc>
              <a:spcBef>
                <a:spcPts val="154"/>
              </a:spcBef>
              <a:spcAft>
                <a:spcPts val="0"/>
              </a:spcAft>
              <a:buClr>
                <a:schemeClr val="dk1"/>
              </a:buClr>
              <a:buSzPts val="771"/>
              <a:buFont typeface="Arial"/>
              <a:buNone/>
              <a:defRPr sz="771" b="0" i="0" u="none" strike="noStrike" cap="none">
                <a:solidFill>
                  <a:schemeClr val="dk1"/>
                </a:solidFill>
                <a:latin typeface="Arial"/>
                <a:ea typeface="Arial"/>
                <a:cs typeface="Arial"/>
                <a:sym typeface="Arial"/>
              </a:defRPr>
            </a:lvl4pPr>
            <a:lvl5pPr marL="2286000" marR="0" lvl="4" indent="-228600" algn="l" rtl="0">
              <a:lnSpc>
                <a:spcPct val="100000"/>
              </a:lnSpc>
              <a:spcBef>
                <a:spcPts val="154"/>
              </a:spcBef>
              <a:spcAft>
                <a:spcPts val="0"/>
              </a:spcAft>
              <a:buClr>
                <a:schemeClr val="dk1"/>
              </a:buClr>
              <a:buSzPts val="771"/>
              <a:buFont typeface="Arial"/>
              <a:buNone/>
              <a:defRPr sz="771" b="0" i="0" u="none" strike="noStrike" cap="none">
                <a:solidFill>
                  <a:schemeClr val="dk1"/>
                </a:solidFill>
                <a:latin typeface="Arial"/>
                <a:ea typeface="Arial"/>
                <a:cs typeface="Arial"/>
                <a:sym typeface="Arial"/>
              </a:defRPr>
            </a:lvl5pPr>
            <a:lvl6pPr marL="2743200" marR="0" lvl="5" indent="-228600" algn="l" rtl="0">
              <a:lnSpc>
                <a:spcPct val="100000"/>
              </a:lnSpc>
              <a:spcBef>
                <a:spcPts val="154"/>
              </a:spcBef>
              <a:spcAft>
                <a:spcPts val="0"/>
              </a:spcAft>
              <a:buClr>
                <a:schemeClr val="dk1"/>
              </a:buClr>
              <a:buSzPts val="771"/>
              <a:buFont typeface="Arial"/>
              <a:buNone/>
              <a:defRPr sz="771" b="0" i="0" u="none" strike="noStrike" cap="none">
                <a:solidFill>
                  <a:schemeClr val="dk1"/>
                </a:solidFill>
                <a:latin typeface="Arial"/>
                <a:ea typeface="Arial"/>
                <a:cs typeface="Arial"/>
                <a:sym typeface="Arial"/>
              </a:defRPr>
            </a:lvl6pPr>
            <a:lvl7pPr marL="3200400" marR="0" lvl="6" indent="-228600" algn="l" rtl="0">
              <a:lnSpc>
                <a:spcPct val="100000"/>
              </a:lnSpc>
              <a:spcBef>
                <a:spcPts val="154"/>
              </a:spcBef>
              <a:spcAft>
                <a:spcPts val="0"/>
              </a:spcAft>
              <a:buClr>
                <a:schemeClr val="dk1"/>
              </a:buClr>
              <a:buSzPts val="771"/>
              <a:buFont typeface="Arial"/>
              <a:buNone/>
              <a:defRPr sz="771" b="0" i="0" u="none" strike="noStrike" cap="none">
                <a:solidFill>
                  <a:schemeClr val="dk1"/>
                </a:solidFill>
                <a:latin typeface="Arial"/>
                <a:ea typeface="Arial"/>
                <a:cs typeface="Arial"/>
                <a:sym typeface="Arial"/>
              </a:defRPr>
            </a:lvl7pPr>
            <a:lvl8pPr marL="3657600" marR="0" lvl="7" indent="-228600" algn="l" rtl="0">
              <a:lnSpc>
                <a:spcPct val="100000"/>
              </a:lnSpc>
              <a:spcBef>
                <a:spcPts val="154"/>
              </a:spcBef>
              <a:spcAft>
                <a:spcPts val="0"/>
              </a:spcAft>
              <a:buClr>
                <a:schemeClr val="dk1"/>
              </a:buClr>
              <a:buSzPts val="771"/>
              <a:buFont typeface="Arial"/>
              <a:buNone/>
              <a:defRPr sz="771" b="0" i="0" u="none" strike="noStrike" cap="none">
                <a:solidFill>
                  <a:schemeClr val="dk1"/>
                </a:solidFill>
                <a:latin typeface="Arial"/>
                <a:ea typeface="Arial"/>
                <a:cs typeface="Arial"/>
                <a:sym typeface="Arial"/>
              </a:defRPr>
            </a:lvl8pPr>
            <a:lvl9pPr marL="4114800" marR="0" lvl="8" indent="-228600" algn="l" rtl="0">
              <a:lnSpc>
                <a:spcPct val="100000"/>
              </a:lnSpc>
              <a:spcBef>
                <a:spcPts val="154"/>
              </a:spcBef>
              <a:spcAft>
                <a:spcPts val="0"/>
              </a:spcAft>
              <a:buClr>
                <a:schemeClr val="dk1"/>
              </a:buClr>
              <a:buSzPts val="771"/>
              <a:buFont typeface="Arial"/>
              <a:buNone/>
              <a:defRPr sz="771" b="0" i="0" u="none" strike="noStrike" cap="none">
                <a:solidFill>
                  <a:schemeClr val="dk1"/>
                </a:solidFill>
                <a:latin typeface="Arial"/>
                <a:ea typeface="Arial"/>
                <a:cs typeface="Arial"/>
                <a:sym typeface="Arial"/>
              </a:defRPr>
            </a:lvl9pPr>
          </a:lstStyle>
          <a:p>
            <a:endParaRPr/>
          </a:p>
        </p:txBody>
      </p:sp>
      <p:sp>
        <p:nvSpPr>
          <p:cNvPr id="69" name="Shape 69"/>
          <p:cNvSpPr txBox="1">
            <a:spLocks noGrp="1"/>
          </p:cNvSpPr>
          <p:nvPr>
            <p:ph type="dt" idx="10"/>
          </p:nvPr>
        </p:nvSpPr>
        <p:spPr>
          <a:xfrm>
            <a:off x="2194833" y="29976763"/>
            <a:ext cx="10240736" cy="22860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70" name="Shape 70"/>
          <p:cNvSpPr txBox="1">
            <a:spLocks noGrp="1"/>
          </p:cNvSpPr>
          <p:nvPr>
            <p:ph type="ftr" idx="11"/>
          </p:nvPr>
        </p:nvSpPr>
        <p:spPr>
          <a:xfrm>
            <a:off x="14996431" y="29976763"/>
            <a:ext cx="13898335" cy="22860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71" name="Shape 71"/>
          <p:cNvSpPr txBox="1">
            <a:spLocks noGrp="1"/>
          </p:cNvSpPr>
          <p:nvPr>
            <p:ph type="sldNum" idx="12"/>
          </p:nvPr>
        </p:nvSpPr>
        <p:spPr>
          <a:xfrm>
            <a:off x="31455634" y="29976763"/>
            <a:ext cx="10240736" cy="2286000"/>
          </a:xfrm>
          <a:prstGeom prst="rect">
            <a:avLst/>
          </a:prstGeom>
          <a:noFill/>
          <a:ln>
            <a:noFill/>
          </a:ln>
        </p:spPr>
        <p:txBody>
          <a:bodyPr spcFirstLastPara="1" wrap="square" lIns="480700" tIns="240350" rIns="480700" bIns="240350" anchor="t" anchorCtr="0">
            <a:noAutofit/>
          </a:bodyPr>
          <a:lstStyle/>
          <a:p>
            <a:pPr marL="0" marR="0" lvl="0" indent="0" algn="r" rtl="0">
              <a:lnSpc>
                <a:spcPct val="100000"/>
              </a:lnSpc>
              <a:spcBef>
                <a:spcPts val="0"/>
              </a:spcBef>
              <a:spcAft>
                <a:spcPts val="0"/>
              </a:spcAft>
              <a:buClr>
                <a:schemeClr val="dk1"/>
              </a:buClr>
              <a:buSzPts val="1586"/>
              <a:buFont typeface="Arial"/>
              <a:buNone/>
            </a:pPr>
            <a:fld id="{00000000-1234-1234-1234-123412341234}" type="slidenum">
              <a:rPr lang="en-US" sz="6343" b="0" i="0" u="none" strike="noStrike" cap="none">
                <a:solidFill>
                  <a:schemeClr val="dk1"/>
                </a:solidFill>
                <a:latin typeface="Arial"/>
                <a:ea typeface="Arial"/>
                <a:cs typeface="Arial"/>
                <a:sym typeface="Arial"/>
              </a:rPr>
              <a:t>‹#›</a:t>
            </a:fld>
            <a:endParaRPr sz="6343" b="0" i="0" u="none" strike="noStrike" cap="none">
              <a:solidFill>
                <a:schemeClr val="dk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2194833" y="1317625"/>
            <a:ext cx="39501537" cy="5486399"/>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1pPr>
            <a:lvl2pPr marR="0" lvl="1"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2pPr>
            <a:lvl3pPr marR="0" lvl="2"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3pPr>
            <a:lvl4pPr marR="0" lvl="3"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4pPr>
            <a:lvl5pPr marR="0" lvl="4"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5pPr>
            <a:lvl6pPr marR="0" lvl="5"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6pPr>
            <a:lvl7pPr marR="0" lvl="6"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7pPr>
            <a:lvl8pPr marR="0" lvl="7"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8pPr>
            <a:lvl9pPr marR="0" lvl="8" algn="ctr" rtl="0">
              <a:spcBef>
                <a:spcPts val="0"/>
              </a:spcBef>
              <a:spcAft>
                <a:spcPts val="0"/>
              </a:spcAft>
              <a:buClr>
                <a:schemeClr val="dk2"/>
              </a:buClr>
              <a:buSzPts val="19799"/>
              <a:buFont typeface="Arial"/>
              <a:buNone/>
              <a:defRPr sz="19799" b="0" i="0" u="none" strike="noStrike" cap="none">
                <a:solidFill>
                  <a:schemeClr val="dk2"/>
                </a:solidFill>
                <a:latin typeface="Arial"/>
                <a:ea typeface="Arial"/>
                <a:cs typeface="Arial"/>
                <a:sym typeface="Arial"/>
              </a:defRPr>
            </a:lvl9pPr>
          </a:lstStyle>
          <a:p>
            <a:endParaRPr/>
          </a:p>
        </p:txBody>
      </p:sp>
      <p:sp>
        <p:nvSpPr>
          <p:cNvPr id="11" name="Shape 11"/>
          <p:cNvSpPr txBox="1">
            <a:spLocks noGrp="1"/>
          </p:cNvSpPr>
          <p:nvPr>
            <p:ph type="body" idx="1"/>
          </p:nvPr>
        </p:nvSpPr>
        <p:spPr>
          <a:xfrm>
            <a:off x="2194833" y="7680325"/>
            <a:ext cx="39501537" cy="21724937"/>
          </a:xfrm>
          <a:prstGeom prst="rect">
            <a:avLst/>
          </a:prstGeom>
          <a:noFill/>
          <a:ln>
            <a:noFill/>
          </a:ln>
        </p:spPr>
        <p:txBody>
          <a:bodyPr spcFirstLastPara="1" wrap="square" lIns="91425" tIns="91425" rIns="91425" bIns="91425" anchor="t" anchorCtr="0"/>
          <a:lstStyle>
            <a:lvl1pPr marL="457200" marR="0" lvl="0" indent="-1142808" algn="l" rtl="0">
              <a:lnSpc>
                <a:spcPct val="100000"/>
              </a:lnSpc>
              <a:spcBef>
                <a:spcPts val="2880"/>
              </a:spcBef>
              <a:spcAft>
                <a:spcPts val="0"/>
              </a:spcAft>
              <a:buClr>
                <a:schemeClr val="dk1"/>
              </a:buClr>
              <a:buSzPts val="14397"/>
              <a:buFont typeface="Arial"/>
              <a:buChar char="•"/>
              <a:defRPr sz="14399" b="0" i="0" u="none" strike="noStrike" cap="none">
                <a:solidFill>
                  <a:schemeClr val="dk1"/>
                </a:solidFill>
                <a:latin typeface="Arial"/>
                <a:ea typeface="Arial"/>
                <a:cs typeface="Arial"/>
                <a:sym typeface="Arial"/>
              </a:defRPr>
            </a:lvl1pPr>
            <a:lvl2pPr marL="914400" marR="0" lvl="1" indent="-1028508" algn="l" rtl="0">
              <a:lnSpc>
                <a:spcPct val="100000"/>
              </a:lnSpc>
              <a:spcBef>
                <a:spcPts val="2520"/>
              </a:spcBef>
              <a:spcAft>
                <a:spcPts val="0"/>
              </a:spcAft>
              <a:buClr>
                <a:schemeClr val="dk1"/>
              </a:buClr>
              <a:buSzPts val="12597"/>
              <a:buFont typeface="Arial"/>
              <a:buChar char="–"/>
              <a:defRPr sz="12599" b="0" i="0" u="none" strike="noStrike" cap="none">
                <a:solidFill>
                  <a:schemeClr val="dk1"/>
                </a:solidFill>
                <a:latin typeface="Arial"/>
                <a:ea typeface="Arial"/>
                <a:cs typeface="Arial"/>
                <a:sym typeface="Arial"/>
              </a:defRPr>
            </a:lvl2pPr>
            <a:lvl3pPr marL="1371600" marR="0" lvl="2" indent="-914199" algn="l" rtl="0">
              <a:lnSpc>
                <a:spcPct val="100000"/>
              </a:lnSpc>
              <a:spcBef>
                <a:spcPts val="2160"/>
              </a:spcBef>
              <a:spcAft>
                <a:spcPts val="0"/>
              </a:spcAft>
              <a:buClr>
                <a:schemeClr val="dk1"/>
              </a:buClr>
              <a:buSzPts val="10797"/>
              <a:buFont typeface="Arial"/>
              <a:buChar char="•"/>
              <a:defRPr sz="10799" b="0" i="0" u="none" strike="noStrike" cap="none">
                <a:solidFill>
                  <a:schemeClr val="dk1"/>
                </a:solidFill>
                <a:latin typeface="Arial"/>
                <a:ea typeface="Arial"/>
                <a:cs typeface="Arial"/>
                <a:sym typeface="Arial"/>
              </a:defRPr>
            </a:lvl3pPr>
            <a:lvl4pPr marL="1828800" marR="0" lvl="3"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4pPr>
            <a:lvl5pPr marL="2286000" marR="0" lvl="4"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5pPr>
            <a:lvl6pPr marL="2743200" marR="0" lvl="5"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6pPr>
            <a:lvl7pPr marL="3200400" marR="0" lvl="6"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7pPr>
            <a:lvl8pPr marL="3657600" marR="0" lvl="7"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8pPr>
            <a:lvl9pPr marL="4114800" marR="0" lvl="8"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Arial"/>
                <a:ea typeface="Arial"/>
                <a:cs typeface="Arial"/>
                <a:sym typeface="Arial"/>
              </a:defRPr>
            </a:lvl9pPr>
          </a:lstStyle>
          <a:p>
            <a:endParaRPr/>
          </a:p>
        </p:txBody>
      </p:sp>
      <p:sp>
        <p:nvSpPr>
          <p:cNvPr id="12" name="Shape 12"/>
          <p:cNvSpPr txBox="1">
            <a:spLocks noGrp="1"/>
          </p:cNvSpPr>
          <p:nvPr>
            <p:ph type="dt" idx="10"/>
          </p:nvPr>
        </p:nvSpPr>
        <p:spPr>
          <a:xfrm>
            <a:off x="2194833" y="29976763"/>
            <a:ext cx="10240736" cy="22860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ftr" idx="11"/>
          </p:nvPr>
        </p:nvSpPr>
        <p:spPr>
          <a:xfrm>
            <a:off x="14996431" y="29976763"/>
            <a:ext cx="13898335" cy="22860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1"/>
              </a:buClr>
              <a:buSzPts val="6343"/>
              <a:buFont typeface="Arial"/>
              <a:buNone/>
              <a:defRPr sz="6343"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31455634" y="29976763"/>
            <a:ext cx="10240736" cy="2286000"/>
          </a:xfrm>
          <a:prstGeom prst="rect">
            <a:avLst/>
          </a:prstGeom>
          <a:noFill/>
          <a:ln>
            <a:noFill/>
          </a:ln>
        </p:spPr>
        <p:txBody>
          <a:bodyPr spcFirstLastPara="1" wrap="square" lIns="480700" tIns="240350" rIns="480700" bIns="240350" anchor="t" anchorCtr="0">
            <a:noAutofit/>
          </a:bodyPr>
          <a:lstStyle/>
          <a:p>
            <a:pPr marL="0" marR="0" lvl="0" indent="0" algn="r" rtl="0">
              <a:lnSpc>
                <a:spcPct val="100000"/>
              </a:lnSpc>
              <a:spcBef>
                <a:spcPts val="0"/>
              </a:spcBef>
              <a:spcAft>
                <a:spcPts val="0"/>
              </a:spcAft>
              <a:buClr>
                <a:schemeClr val="dk1"/>
              </a:buClr>
              <a:buSzPts val="1586"/>
              <a:buFont typeface="Arial"/>
              <a:buNone/>
            </a:pPr>
            <a:fld id="{00000000-1234-1234-1234-123412341234}" type="slidenum">
              <a:rPr lang="en-US" sz="6343" b="0" i="0" u="none" strike="noStrike" cap="none">
                <a:solidFill>
                  <a:schemeClr val="dk1"/>
                </a:solidFill>
                <a:latin typeface="Arial"/>
                <a:ea typeface="Arial"/>
                <a:cs typeface="Arial"/>
                <a:sym typeface="Arial"/>
              </a:rPr>
              <a:t>‹#›</a:t>
            </a:fld>
            <a:endParaRPr sz="6343"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pn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38" name="Flowchart: Document 70"/>
          <p:cNvSpPr/>
          <p:nvPr/>
        </p:nvSpPr>
        <p:spPr>
          <a:xfrm rot="10800000">
            <a:off x="33606019" y="9372199"/>
            <a:ext cx="10128550" cy="23423735"/>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dup0" fmla="*/ 0 w 21600"/>
              <a:gd name="connsiteY0dup0" fmla="*/ 0 h 21495"/>
              <a:gd name="connsiteX1dup0" fmla="*/ 21600 w 21600"/>
              <a:gd name="connsiteY1dup0" fmla="*/ 0 h 21495"/>
              <a:gd name="connsiteX2dup0" fmla="*/ 15601 w 21600"/>
              <a:gd name="connsiteY2dup0" fmla="*/ 18514 h 21495"/>
              <a:gd name="connsiteX3dup0" fmla="*/ 0 w 21600"/>
              <a:gd name="connsiteY3dup0" fmla="*/ 20172 h 21495"/>
              <a:gd name="connsiteX4dup0" fmla="*/ 0 w 21600"/>
              <a:gd name="connsiteY4dup0" fmla="*/ 0 h 21495"/>
              <a:gd name="connsiteX0dup0dup1" fmla="*/ 0 w 15601"/>
              <a:gd name="connsiteY0dup0dup1" fmla="*/ 29 h 21524"/>
              <a:gd name="connsiteX1dup0dup1" fmla="*/ 15591 w 15601"/>
              <a:gd name="connsiteY1dup0dup1" fmla="*/ 0 h 21524"/>
              <a:gd name="connsiteX2dup0dup1" fmla="*/ 15601 w 15601"/>
              <a:gd name="connsiteY2dup0dup1" fmla="*/ 18543 h 21524"/>
              <a:gd name="connsiteX3dup0dup1" fmla="*/ 0 w 15601"/>
              <a:gd name="connsiteY3dup0dup1" fmla="*/ 20201 h 21524"/>
              <a:gd name="connsiteX4dup0dup1" fmla="*/ 0 w 15601"/>
              <a:gd name="connsiteY4dup0dup1" fmla="*/ 29 h 21524"/>
              <a:gd name="connsiteX0dup0dup1dup2" fmla="*/ 0 w 15601"/>
              <a:gd name="connsiteY0dup0dup1dup2" fmla="*/ 29 h 21278"/>
              <a:gd name="connsiteX1dup0dup1dup2" fmla="*/ 15591 w 15601"/>
              <a:gd name="connsiteY1dup0dup1dup2" fmla="*/ 0 h 21278"/>
              <a:gd name="connsiteX2dup0dup1dup2" fmla="*/ 15601 w 15601"/>
              <a:gd name="connsiteY2dup0dup1dup2" fmla="*/ 18543 h 21278"/>
              <a:gd name="connsiteX3dup0dup1dup2" fmla="*/ 0 w 15601"/>
              <a:gd name="connsiteY3dup0dup1dup2" fmla="*/ 20201 h 21278"/>
              <a:gd name="connsiteX4dup0dup1dup2" fmla="*/ 0 w 15601"/>
              <a:gd name="connsiteY4dup0dup1dup2" fmla="*/ 29 h 21278"/>
              <a:gd name="connsiteX0dup0dup1dup2dup3" fmla="*/ 0 w 15601"/>
              <a:gd name="connsiteY0dup0dup1dup2dup3" fmla="*/ 29 h 21156"/>
              <a:gd name="connsiteX1dup0dup1dup2dup3" fmla="*/ 15591 w 15601"/>
              <a:gd name="connsiteY1dup0dup1dup2dup3" fmla="*/ 0 h 21156"/>
              <a:gd name="connsiteX2dup0dup1dup2dup3" fmla="*/ 15601 w 15601"/>
              <a:gd name="connsiteY2dup0dup1dup2dup3" fmla="*/ 18543 h 21156"/>
              <a:gd name="connsiteX3dup0dup1dup2dup3" fmla="*/ 0 w 15601"/>
              <a:gd name="connsiteY3dup0dup1dup2dup3" fmla="*/ 20201 h 21156"/>
              <a:gd name="connsiteX4dup0dup1dup2dup3" fmla="*/ 0 w 15601"/>
              <a:gd name="connsiteY4dup0dup1dup2dup3" fmla="*/ 29 h 21156"/>
              <a:gd name="connsiteX0dup0dup1dup2dup3dup4" fmla="*/ 0 w 15601"/>
              <a:gd name="connsiteY0dup0dup1dup2dup3dup4" fmla="*/ 29 h 21172"/>
              <a:gd name="connsiteX1dup0dup1dup2dup3dup4" fmla="*/ 15591 w 15601"/>
              <a:gd name="connsiteY1dup0dup1dup2dup3dup4" fmla="*/ 0 h 21172"/>
              <a:gd name="connsiteX2dup0dup1dup2dup3dup4" fmla="*/ 15601 w 15601"/>
              <a:gd name="connsiteY2dup0dup1dup2dup3dup4" fmla="*/ 18543 h 21172"/>
              <a:gd name="connsiteX3dup0dup1dup2dup3dup4" fmla="*/ 0 w 15601"/>
              <a:gd name="connsiteY3dup0dup1dup2dup3dup4" fmla="*/ 20201 h 21172"/>
              <a:gd name="connsiteX4dup0dup1dup2dup3dup4" fmla="*/ 0 w 15601"/>
              <a:gd name="connsiteY4dup0dup1dup2dup3dup4" fmla="*/ 29 h 21172"/>
              <a:gd name="connsiteX0dup0dup1dup2dup3dup4dup5" fmla="*/ 0 w 15601"/>
              <a:gd name="connsiteY0dup0dup1dup2dup3dup4dup5" fmla="*/ 29 h 21294"/>
              <a:gd name="connsiteX1dup0dup1dup2dup3dup4dup5" fmla="*/ 15591 w 15601"/>
              <a:gd name="connsiteY1dup0dup1dup2dup3dup4dup5" fmla="*/ 0 h 21294"/>
              <a:gd name="connsiteX2dup0dup1dup2dup3dup4dup5" fmla="*/ 15601 w 15601"/>
              <a:gd name="connsiteY2dup0dup1dup2dup3dup4dup5" fmla="*/ 18543 h 21294"/>
              <a:gd name="connsiteX3dup0dup1dup2dup3dup4dup5" fmla="*/ 0 w 15601"/>
              <a:gd name="connsiteY3dup0dup1dup2dup3dup4dup5" fmla="*/ 20201 h 21294"/>
              <a:gd name="connsiteX4dup0dup1dup2dup3dup4dup5" fmla="*/ 0 w 15601"/>
              <a:gd name="connsiteY4dup0dup1dup2dup3dup4dup5" fmla="*/ 29 h 21294"/>
              <a:gd name="connsiteX0dup0dup1dup2dup3dup4dup5dup6" fmla="*/ 0 w 15601"/>
              <a:gd name="connsiteY0dup0dup1dup2dup3dup4dup5dup6" fmla="*/ 29 h 21270"/>
              <a:gd name="connsiteX1dup0dup1dup2dup3dup4dup5dup6" fmla="*/ 15591 w 15601"/>
              <a:gd name="connsiteY1dup0dup1dup2dup3dup4dup5dup6" fmla="*/ 0 h 21270"/>
              <a:gd name="connsiteX2dup0dup1dup2dup3dup4dup5dup6" fmla="*/ 15601 w 15601"/>
              <a:gd name="connsiteY2dup0dup1dup2dup3dup4dup5dup6" fmla="*/ 18543 h 21270"/>
              <a:gd name="connsiteX3dup0dup1dup2dup3dup4dup5dup6" fmla="*/ 0 w 15601"/>
              <a:gd name="connsiteY3dup0dup1dup2dup3dup4dup5dup6" fmla="*/ 20201 h 21270"/>
              <a:gd name="connsiteX4dup0dup1dup2dup3dup4dup5dup6" fmla="*/ 0 w 15601"/>
              <a:gd name="connsiteY4dup0dup1dup2dup3dup4dup5dup6" fmla="*/ 29 h 21270"/>
              <a:gd name="connsiteX0dup0dup1dup2dup3dup4dup5dup6dup7" fmla="*/ 0 w 15601"/>
              <a:gd name="connsiteY0dup0dup1dup2dup3dup4dup5dup6dup7" fmla="*/ 29 h 21322"/>
              <a:gd name="connsiteX1dup0dup1dup2dup3dup4dup5dup6dup7" fmla="*/ 15591 w 15601"/>
              <a:gd name="connsiteY1dup0dup1dup2dup3dup4dup5dup6dup7" fmla="*/ 0 h 21322"/>
              <a:gd name="connsiteX2dup0dup1dup2dup3dup4dup5dup6dup7" fmla="*/ 15601 w 15601"/>
              <a:gd name="connsiteY2dup0dup1dup2dup3dup4dup5dup6dup7" fmla="*/ 18863 h 21322"/>
              <a:gd name="connsiteX3dup0dup1dup2dup3dup4dup5dup6dup7" fmla="*/ 0 w 15601"/>
              <a:gd name="connsiteY3dup0dup1dup2dup3dup4dup5dup6dup7" fmla="*/ 20201 h 21322"/>
              <a:gd name="connsiteX4dup0dup1dup2dup3dup4dup5dup6dup7" fmla="*/ 0 w 15601"/>
              <a:gd name="connsiteY4dup0dup1dup2dup3dup4dup5dup6dup7" fmla="*/ 29 h 21322"/>
              <a:gd name="connsiteX0dup0dup1dup2dup3dup4dup5dup6dup7dup8" fmla="*/ 0 w 15601"/>
              <a:gd name="connsiteY0dup0dup1dup2dup3dup4dup5dup6dup7dup8" fmla="*/ 29 h 21347"/>
              <a:gd name="connsiteX1dup0dup1dup2dup3dup4dup5dup6dup7dup8" fmla="*/ 15591 w 15601"/>
              <a:gd name="connsiteY1dup0dup1dup2dup3dup4dup5dup6dup7dup8" fmla="*/ 0 h 21347"/>
              <a:gd name="connsiteX2dup0dup1dup2dup3dup4dup5dup6dup7dup8" fmla="*/ 15601 w 15601"/>
              <a:gd name="connsiteY2dup0dup1dup2dup3dup4dup5dup6dup7dup8" fmla="*/ 18863 h 21347"/>
              <a:gd name="connsiteX3dup0dup1dup2dup3dup4dup5dup6dup7dup8" fmla="*/ 0 w 15601"/>
              <a:gd name="connsiteY3dup0dup1dup2dup3dup4dup5dup6dup7dup8" fmla="*/ 20201 h 21347"/>
              <a:gd name="connsiteX4dup0dup1dup2dup3dup4dup5dup6dup7dup8" fmla="*/ 0 w 15601"/>
              <a:gd name="connsiteY4dup0dup1dup2dup3dup4dup5dup6dup7dup8" fmla="*/ 29 h 21347"/>
              <a:gd name="connsiteX0dup0dup1dup2dup3dup4dup5dup6dup7dup8dup9" fmla="*/ 0 w 15601"/>
              <a:gd name="connsiteY0dup0dup1dup2dup3dup4dup5dup6dup7dup8dup9" fmla="*/ 29 h 21222"/>
              <a:gd name="connsiteX1dup0dup1dup2dup3dup4dup5dup6dup7dup8dup9" fmla="*/ 15591 w 15601"/>
              <a:gd name="connsiteY1dup0dup1dup2dup3dup4dup5dup6dup7dup8dup9" fmla="*/ 0 h 21222"/>
              <a:gd name="connsiteX2dup0dup1dup2dup3dup4dup5dup6dup7dup8dup9" fmla="*/ 15601 w 15601"/>
              <a:gd name="connsiteY2dup0dup1dup2dup3dup4dup5dup6dup7dup8dup9" fmla="*/ 18863 h 21222"/>
              <a:gd name="connsiteX3dup0dup1dup2dup3dup4dup5dup6dup7dup8dup9" fmla="*/ 0 w 15601"/>
              <a:gd name="connsiteY3dup0dup1dup2dup3dup4dup5dup6dup7dup8dup9" fmla="*/ 20201 h 21222"/>
              <a:gd name="connsiteX4dup0dup1dup2dup3dup4dup5dup6dup7dup8dup9" fmla="*/ 0 w 15601"/>
              <a:gd name="connsiteY4dup0dup1dup2dup3dup4dup5dup6dup7dup8dup9" fmla="*/ 29 h 21222"/>
              <a:gd name="connsiteX0dup0dup1dup2dup3dup4dup5dup6dup7dup8dup9dup10" fmla="*/ 0 w 15601"/>
              <a:gd name="connsiteY0dup0dup1dup2dup3dup4dup5dup6dup7dup8dup9dup10" fmla="*/ 29 h 21210"/>
              <a:gd name="connsiteX1dup0dup1dup2dup3dup4dup5dup6dup7dup8dup9dup10" fmla="*/ 15591 w 15601"/>
              <a:gd name="connsiteY1dup0dup1dup2dup3dup4dup5dup6dup7dup8dup9dup10" fmla="*/ 0 h 21210"/>
              <a:gd name="connsiteX2dup0dup1dup2dup3dup4dup5dup6dup7dup8dup9dup10" fmla="*/ 15601 w 15601"/>
              <a:gd name="connsiteY2dup0dup1dup2dup3dup4dup5dup6dup7dup8dup9dup10" fmla="*/ 18863 h 21210"/>
              <a:gd name="connsiteX3dup0dup1dup2dup3dup4dup5dup6dup7dup8dup9dup10" fmla="*/ 0 w 15601"/>
              <a:gd name="connsiteY3dup0dup1dup2dup3dup4dup5dup6dup7dup8dup9dup10" fmla="*/ 20201 h 21210"/>
              <a:gd name="connsiteX4dup0dup1dup2dup3dup4dup5dup6dup7dup8dup9dup10" fmla="*/ 0 w 15601"/>
              <a:gd name="connsiteY4dup0dup1dup2dup3dup4dup5dup6dup7dup8dup9dup10" fmla="*/ 29 h 21210"/>
              <a:gd name="connsiteX0dup0dup1dup2dup3dup4dup5dup6dup7dup8dup9dup10dup11" fmla="*/ 0 w 15601"/>
              <a:gd name="connsiteY0dup0dup1dup2dup3dup4dup5dup6dup7dup8dup9dup10dup11" fmla="*/ 29 h 21275"/>
              <a:gd name="connsiteX1dup0dup1dup2dup3dup4dup5dup6dup7dup8dup9dup10dup11" fmla="*/ 15591 w 15601"/>
              <a:gd name="connsiteY1dup0dup1dup2dup3dup4dup5dup6dup7dup8dup9dup10dup11" fmla="*/ 0 h 21275"/>
              <a:gd name="connsiteX2dup0dup1dup2dup3dup4dup5dup6dup7dup8dup9dup10dup11" fmla="*/ 15601 w 15601"/>
              <a:gd name="connsiteY2dup0dup1dup2dup3dup4dup5dup6dup7dup8dup9dup10dup11" fmla="*/ 19241 h 21275"/>
              <a:gd name="connsiteX3dup0dup1dup2dup3dup4dup5dup6dup7dup8dup9dup10dup11" fmla="*/ 0 w 15601"/>
              <a:gd name="connsiteY3dup0dup1dup2dup3dup4dup5dup6dup7dup8dup9dup10dup11" fmla="*/ 20201 h 21275"/>
              <a:gd name="connsiteX4dup0dup1dup2dup3dup4dup5dup6dup7dup8dup9dup10dup11" fmla="*/ 0 w 15601"/>
              <a:gd name="connsiteY4dup0dup1dup2dup3dup4dup5dup6dup7dup8dup9dup10dup11" fmla="*/ 29 h 21275"/>
              <a:gd name="connsiteX0dup0dup1dup2dup3dup4dup5dup6dup7dup8dup9dup10dup11dup12" fmla="*/ 0 w 15601"/>
              <a:gd name="connsiteY0dup0dup1dup2dup3dup4dup5dup6dup7dup8dup9dup10dup11dup12" fmla="*/ 29 h 21467"/>
              <a:gd name="connsiteX1dup0dup1dup2dup3dup4dup5dup6dup7dup8dup9dup10dup11dup12" fmla="*/ 15591 w 15601"/>
              <a:gd name="connsiteY1dup0dup1dup2dup3dup4dup5dup6dup7dup8dup9dup10dup11dup12" fmla="*/ 0 h 21467"/>
              <a:gd name="connsiteX2dup0dup1dup2dup3dup4dup5dup6dup7dup8dup9dup10dup11dup12" fmla="*/ 15601 w 15601"/>
              <a:gd name="connsiteY2dup0dup1dup2dup3dup4dup5dup6dup7dup8dup9dup10dup11dup12" fmla="*/ 19241 h 21467"/>
              <a:gd name="connsiteX3dup0dup1dup2dup3dup4dup5dup6dup7dup8dup9dup10dup11dup12" fmla="*/ 0 w 15601"/>
              <a:gd name="connsiteY3dup0dup1dup2dup3dup4dup5dup6dup7dup8dup9dup10dup11dup12" fmla="*/ 20434 h 21467"/>
              <a:gd name="connsiteX4dup0dup1dup2dup3dup4dup5dup6dup7dup8dup9dup10dup11dup12" fmla="*/ 0 w 15601"/>
              <a:gd name="connsiteY4dup0dup1dup2dup3dup4dup5dup6dup7dup8dup9dup10dup11dup12" fmla="*/ 29 h 21467"/>
              <a:gd name="connsiteX0dup0dup1dup2dup3dup4dup5dup6dup7dup8dup9dup10dup11dup12dup13" fmla="*/ 0 w 15601"/>
              <a:gd name="connsiteY0dup0dup1dup2dup3dup4dup5dup6dup7dup8dup9dup10dup11dup12dup13" fmla="*/ 29 h 21343"/>
              <a:gd name="connsiteX1dup0dup1dup2dup3dup4dup5dup6dup7dup8dup9dup10dup11dup12dup13" fmla="*/ 15591 w 15601"/>
              <a:gd name="connsiteY1dup0dup1dup2dup3dup4dup5dup6dup7dup8dup9dup10dup11dup12dup13" fmla="*/ 0 h 21343"/>
              <a:gd name="connsiteX2dup0dup1dup2dup3dup4dup5dup6dup7dup8dup9dup10dup11dup12dup13" fmla="*/ 15601 w 15601"/>
              <a:gd name="connsiteY2dup0dup1dup2dup3dup4dup5dup6dup7dup8dup9dup10dup11dup12dup13" fmla="*/ 19241 h 21343"/>
              <a:gd name="connsiteX3dup0dup1dup2dup3dup4dup5dup6dup7dup8dup9dup10dup11dup12dup13" fmla="*/ 0 w 15601"/>
              <a:gd name="connsiteY3dup0dup1dup2dup3dup4dup5dup6dup7dup8dup9dup10dup11dup12dup13" fmla="*/ 20434 h 21343"/>
              <a:gd name="connsiteX4dup0dup1dup2dup3dup4dup5dup6dup7dup8dup9dup10dup11dup12dup13" fmla="*/ 0 w 15601"/>
              <a:gd name="connsiteY4dup0dup1dup2dup3dup4dup5dup6dup7dup8dup9dup10dup11dup12dup13" fmla="*/ 29 h 21343"/>
              <a:gd name="connsiteX0dup0dup1dup2dup3dup4dup5dup6dup7dup8dup9dup10dup11dup12dup13dup14" fmla="*/ 0 w 15601"/>
              <a:gd name="connsiteY0dup0dup1dup2dup3dup4dup5dup6dup7dup8dup9dup10dup11dup12dup13dup14" fmla="*/ 29 h 21351"/>
              <a:gd name="connsiteX1dup0dup1dup2dup3dup4dup5dup6dup7dup8dup9dup10dup11dup12dup13dup14" fmla="*/ 15591 w 15601"/>
              <a:gd name="connsiteY1dup0dup1dup2dup3dup4dup5dup6dup7dup8dup9dup10dup11dup12dup13dup14" fmla="*/ 0 h 21351"/>
              <a:gd name="connsiteX2dup0dup1dup2dup3dup4dup5dup6dup7dup8dup9dup10dup11dup12dup13dup14" fmla="*/ 15601 w 15601"/>
              <a:gd name="connsiteY2dup0dup1dup2dup3dup4dup5dup6dup7dup8dup9dup10dup11dup12dup13dup14" fmla="*/ 19241 h 21351"/>
              <a:gd name="connsiteX3dup0dup1dup2dup3dup4dup5dup6dup7dup8dup9dup10dup11dup12dup13dup14" fmla="*/ 0 w 15601"/>
              <a:gd name="connsiteY3dup0dup1dup2dup3dup4dup5dup6dup7dup8dup9dup10dup11dup12dup13dup14" fmla="*/ 20434 h 21351"/>
              <a:gd name="connsiteX4dup0dup1dup2dup3dup4dup5dup6dup7dup8dup9dup10dup11dup12dup13dup14" fmla="*/ 0 w 15601"/>
              <a:gd name="connsiteY4dup0dup1dup2dup3dup4dup5dup6dup7dup8dup9dup10dup11dup12dup13dup14" fmla="*/ 29 h 21351"/>
            </a:gdLst>
            <a:ahLst/>
            <a:cxnLst>
              <a:cxn ang="0">
                <a:pos x="connsiteX0dup0dup1dup2dup3dup4dup5dup6dup7dup8dup9dup10dup11dup12dup13dup14" y="connsiteY0dup0dup1dup2dup3dup4dup5dup6dup7dup8dup9dup10dup11dup12dup13dup14"/>
              </a:cxn>
              <a:cxn ang="0">
                <a:pos x="connsiteX1dup0dup1dup2dup3dup4dup5dup6dup7dup8dup9dup10dup11dup12dup13dup14" y="connsiteY1dup0dup1dup2dup3dup4dup5dup6dup7dup8dup9dup10dup11dup12dup13dup14"/>
              </a:cxn>
              <a:cxn ang="0">
                <a:pos x="connsiteX2dup0dup1dup2dup3dup4dup5dup6dup7dup8dup9dup10dup11dup12dup13dup14" y="connsiteY2dup0dup1dup2dup3dup4dup5dup6dup7dup8dup9dup10dup11dup12dup13dup14"/>
              </a:cxn>
              <a:cxn ang="0">
                <a:pos x="connsiteX3dup0dup1dup2dup3dup4dup5dup6dup7dup8dup9dup10dup11dup12dup13dup14" y="connsiteY3dup0dup1dup2dup3dup4dup5dup6dup7dup8dup9dup10dup11dup12dup13dup14"/>
              </a:cxn>
              <a:cxn ang="0">
                <a:pos x="connsiteX4dup0dup1dup2dup3dup4dup5dup6dup7dup8dup9dup10dup11dup12dup13dup14" y="connsiteY4dup0dup1dup2dup3dup4dup5dup6dup7dup8dup9dup10dup11dup12dup13dup14"/>
              </a:cxn>
            </a:cxnLst>
            <a:rect l="l" t="t" r="r" b="b"/>
            <a:pathLst>
              <a:path w="15601" h="21351">
                <a:moveTo>
                  <a:pt x="0" y="29"/>
                </a:moveTo>
                <a:lnTo>
                  <a:pt x="15591" y="0"/>
                </a:lnTo>
                <a:cubicBezTo>
                  <a:pt x="15591" y="5774"/>
                  <a:pt x="15601" y="13467"/>
                  <a:pt x="15601" y="19241"/>
                </a:cubicBezTo>
                <a:cubicBezTo>
                  <a:pt x="10638" y="19328"/>
                  <a:pt x="7602" y="23020"/>
                  <a:pt x="0" y="20434"/>
                </a:cubicBezTo>
                <a:lnTo>
                  <a:pt x="0" y="29"/>
                </a:lnTo>
                <a:close/>
              </a:path>
            </a:pathLst>
          </a:custGeom>
          <a:gradFill flip="none" rotWithShape="1">
            <a:gsLst>
              <a:gs pos="0">
                <a:sysClr val="window" lastClr="FFFFFF"/>
              </a:gs>
              <a:gs pos="100000">
                <a:srgbClr val="DBF5F9">
                  <a:lumMod val="75000"/>
                </a:srgbClr>
              </a:gs>
            </a:gsLst>
            <a:lin ang="2700000" scaled="1"/>
            <a:tileRect/>
          </a:gradFill>
          <a:ln w="25400" cap="flat" cmpd="sng" algn="ctr">
            <a:noFill/>
            <a:prstDash val="solid"/>
          </a:ln>
          <a:effectLst/>
        </p:spPr>
        <p:txBody>
          <a:bodyPr rtlCol="0" anchor="ctr"/>
          <a:lstStyle>
            <a:defPPr>
              <a:defRPr kern="1200" smtId="4294967295"/>
            </a:defPPr>
          </a:lstStyle>
          <a:p>
            <a:pPr lvl="0" algn="ctr">
              <a:buClr>
                <a:srgbClr val="FFFFFF"/>
              </a:buClr>
              <a:buSzPts val="1350"/>
            </a:pPr>
            <a:endParaRPr lang="en-US" sz="9600" b="1" dirty="0">
              <a:solidFill>
                <a:srgbClr val="33CC33"/>
              </a:solidFill>
              <a:latin typeface="Times New Roman"/>
              <a:ea typeface="Times New Roman"/>
              <a:cs typeface="Times New Roman"/>
              <a:sym typeface="Times New Roman"/>
            </a:endParaRPr>
          </a:p>
        </p:txBody>
      </p:sp>
      <p:sp>
        <p:nvSpPr>
          <p:cNvPr id="91" name="Shape 91"/>
          <p:cNvSpPr txBox="1"/>
          <p:nvPr/>
        </p:nvSpPr>
        <p:spPr>
          <a:xfrm>
            <a:off x="0" y="5744632"/>
            <a:ext cx="43891199" cy="1349727"/>
          </a:xfrm>
          <a:prstGeom prst="rect">
            <a:avLst/>
          </a:prstGeom>
          <a:noFill/>
          <a:ln>
            <a:noFill/>
          </a:ln>
        </p:spPr>
        <p:txBody>
          <a:bodyPr spcFirstLastPara="1" wrap="square" lIns="91425" tIns="45700" rIns="91425" bIns="45700" anchor="t" anchorCtr="0">
            <a:noAutofit/>
          </a:bodyPr>
          <a:lstStyle/>
          <a:p>
            <a:pPr lvl="0" algn="ctr">
              <a:buClr>
                <a:schemeClr val="dk1"/>
              </a:buClr>
              <a:buSzPts val="1100"/>
            </a:pPr>
            <a:r>
              <a:rPr lang="en-US" sz="4400" b="0" i="0" u="none" strike="noStrike" cap="none" dirty="0">
                <a:solidFill>
                  <a:schemeClr val="dk1"/>
                </a:solidFill>
                <a:latin typeface="Times New Roman"/>
                <a:ea typeface="Times New Roman"/>
                <a:cs typeface="Times New Roman"/>
                <a:sym typeface="Times New Roman"/>
              </a:rPr>
              <a:t>Lisa </a:t>
            </a:r>
            <a:r>
              <a:rPr lang="en-US" sz="4400">
                <a:solidFill>
                  <a:schemeClr val="dk1"/>
                </a:solidFill>
                <a:latin typeface="Times New Roman"/>
                <a:ea typeface="Times New Roman"/>
                <a:cs typeface="Times New Roman"/>
                <a:sym typeface="Times New Roman"/>
              </a:rPr>
              <a:t>Akinyemi</a:t>
            </a:r>
            <a:r>
              <a:rPr lang="en-US" sz="4400" baseline="30000" dirty="0" err="1">
                <a:solidFill>
                  <a:schemeClr val="dk1"/>
                </a:solidFill>
                <a:latin typeface="Times New Roman"/>
                <a:ea typeface="Times New Roman"/>
                <a:cs typeface="Times New Roman"/>
                <a:sym typeface="Times New Roman"/>
              </a:rPr>
              <a:t>a</a:t>
            </a:r>
            <a:r>
              <a:rPr lang="en-US" sz="4400" b="0" i="0" u="none" strike="noStrike" cap="none">
                <a:solidFill>
                  <a:schemeClr val="dk1"/>
                </a:solidFill>
                <a:latin typeface="Times New Roman"/>
                <a:ea typeface="Times New Roman"/>
                <a:cs typeface="Times New Roman"/>
                <a:sym typeface="Times New Roman"/>
              </a:rPr>
              <a:t>, </a:t>
            </a:r>
            <a:r>
              <a:rPr lang="en-US" sz="4400" dirty="0">
                <a:latin typeface="Times New Roman"/>
                <a:ea typeface="Times New Roman"/>
                <a:cs typeface="Times New Roman"/>
                <a:sym typeface="Times New Roman"/>
              </a:rPr>
              <a:t>and Barbara Bellows </a:t>
            </a:r>
            <a:r>
              <a:rPr lang="en-US" sz="4400" dirty="0" err="1">
                <a:latin typeface="Times New Roman"/>
                <a:ea typeface="Times New Roman"/>
                <a:cs typeface="Times New Roman"/>
                <a:sym typeface="Times New Roman"/>
              </a:rPr>
              <a:t>Ph.</a:t>
            </a:r>
            <a:r>
              <a:rPr lang="en-US" sz="4400" dirty="0" err="1">
                <a:solidFill>
                  <a:schemeClr val="dk1"/>
                </a:solidFill>
                <a:latin typeface="Times New Roman"/>
                <a:ea typeface="Times New Roman"/>
                <a:cs typeface="Times New Roman"/>
                <a:sym typeface="Times New Roman"/>
              </a:rPr>
              <a:t>D.</a:t>
            </a:r>
            <a:r>
              <a:rPr lang="en-US" sz="4400" baseline="30000" dirty="0" err="1">
                <a:solidFill>
                  <a:schemeClr val="dk1"/>
                </a:solidFill>
                <a:latin typeface="Times New Roman"/>
                <a:ea typeface="Times New Roman"/>
                <a:cs typeface="Times New Roman"/>
                <a:sym typeface="Times New Roman"/>
              </a:rPr>
              <a:t>b</a:t>
            </a:r>
            <a:endParaRPr sz="4400" b="0" i="0" u="none" strike="noStrike" cap="none" baseline="30000" dirty="0">
              <a:solidFill>
                <a:schemeClr val="dk1"/>
              </a:solidFill>
              <a:latin typeface="Times New Roman"/>
              <a:ea typeface="Times New Roman"/>
              <a:cs typeface="Times New Roman"/>
              <a:sym typeface="Times New Roman"/>
            </a:endParaRPr>
          </a:p>
          <a:p>
            <a:pPr lvl="0" algn="ctr">
              <a:buClr>
                <a:schemeClr val="dk1"/>
              </a:buClr>
              <a:buSzPts val="943"/>
            </a:pPr>
            <a:r>
              <a:rPr lang="en-US" sz="3771" b="0" i="0" u="none" strike="noStrike" cap="none" baseline="30000" dirty="0">
                <a:solidFill>
                  <a:schemeClr val="dk1"/>
                </a:solidFill>
                <a:latin typeface="Times New Roman"/>
                <a:ea typeface="Times New Roman"/>
                <a:cs typeface="Times New Roman"/>
                <a:sym typeface="Times New Roman"/>
              </a:rPr>
              <a:t>a-</a:t>
            </a:r>
            <a:r>
              <a:rPr lang="en-US" sz="3771" b="0" i="0" u="none" strike="noStrike" cap="none" dirty="0">
                <a:solidFill>
                  <a:schemeClr val="dk1"/>
                </a:solidFill>
                <a:latin typeface="Times New Roman"/>
                <a:ea typeface="Times New Roman"/>
                <a:cs typeface="Times New Roman"/>
                <a:sym typeface="Times New Roman"/>
              </a:rPr>
              <a:t>Graduate student researcher Dept. of Environmental Sciences, and </a:t>
            </a:r>
            <a:r>
              <a:rPr lang="en-US" sz="3771" baseline="30000" dirty="0">
                <a:solidFill>
                  <a:schemeClr val="dk1"/>
                </a:solidFill>
                <a:latin typeface="Times New Roman"/>
                <a:ea typeface="Times New Roman"/>
                <a:cs typeface="Times New Roman"/>
                <a:sym typeface="Times New Roman"/>
              </a:rPr>
              <a:t>b-</a:t>
            </a:r>
            <a:r>
              <a:rPr lang="en-US" sz="3771" dirty="0">
                <a:solidFill>
                  <a:schemeClr val="dk1"/>
                </a:solidFill>
                <a:latin typeface="Times New Roman"/>
                <a:ea typeface="Times New Roman"/>
                <a:cs typeface="Times New Roman"/>
                <a:sym typeface="Times New Roman"/>
              </a:rPr>
              <a:t>Faculty Mentor: Dept</a:t>
            </a:r>
            <a:r>
              <a:rPr lang="en-US" sz="3771" b="0" i="0" u="none" strike="noStrike" cap="none" dirty="0">
                <a:solidFill>
                  <a:schemeClr val="dk1"/>
                </a:solidFill>
                <a:latin typeface="Times New Roman"/>
                <a:ea typeface="Times New Roman"/>
                <a:cs typeface="Times New Roman"/>
                <a:sym typeface="Times New Roman"/>
              </a:rPr>
              <a:t>. of TIAER Tarleton State University</a:t>
            </a:r>
            <a:endParaRPr sz="3771" b="0" i="0" u="none" strike="noStrike" cap="none" dirty="0">
              <a:solidFill>
                <a:schemeClr val="dk1"/>
              </a:solidFill>
              <a:latin typeface="Times New Roman"/>
              <a:ea typeface="Times New Roman"/>
              <a:cs typeface="Times New Roman"/>
              <a:sym typeface="Times New Roman"/>
            </a:endParaRPr>
          </a:p>
        </p:txBody>
      </p:sp>
      <p:cxnSp>
        <p:nvCxnSpPr>
          <p:cNvPr id="94" name="Shape 94"/>
          <p:cNvCxnSpPr/>
          <p:nvPr/>
        </p:nvCxnSpPr>
        <p:spPr>
          <a:xfrm>
            <a:off x="96222" y="7471559"/>
            <a:ext cx="43875579" cy="0"/>
          </a:xfrm>
          <a:prstGeom prst="straightConnector1">
            <a:avLst/>
          </a:prstGeom>
          <a:noFill/>
          <a:ln w="9525" cap="flat" cmpd="sng">
            <a:solidFill>
              <a:schemeClr val="dk1"/>
            </a:solidFill>
            <a:prstDash val="solid"/>
            <a:round/>
            <a:headEnd type="none" w="med" len="med"/>
            <a:tailEnd type="none" w="med" len="med"/>
          </a:ln>
        </p:spPr>
      </p:cxnSp>
      <p:sp>
        <p:nvSpPr>
          <p:cNvPr id="102" name="Shape 102"/>
          <p:cNvSpPr/>
          <p:nvPr/>
        </p:nvSpPr>
        <p:spPr>
          <a:xfrm>
            <a:off x="22034012" y="18165424"/>
            <a:ext cx="10081200" cy="630900"/>
          </a:xfrm>
          <a:prstGeom prst="rect">
            <a:avLst/>
          </a:prstGeom>
          <a:noFill/>
          <a:ln>
            <a:noFill/>
          </a:ln>
        </p:spPr>
        <p:txBody>
          <a:bodyPr spcFirstLastPara="1" wrap="square" lIns="91425" tIns="45700" rIns="91425" bIns="45700" anchor="t" anchorCtr="0">
            <a:noAutofit/>
          </a:bodyPr>
          <a:lstStyle/>
          <a:p>
            <a:pPr marL="0" marR="0" lvl="1" indent="0" algn="just" rtl="0">
              <a:lnSpc>
                <a:spcPct val="100000"/>
              </a:lnSpc>
              <a:spcBef>
                <a:spcPts val="0"/>
              </a:spcBef>
              <a:spcAft>
                <a:spcPts val="0"/>
              </a:spcAft>
              <a:buClr>
                <a:srgbClr val="000000"/>
              </a:buClr>
              <a:buSzPts val="3500"/>
              <a:buFont typeface="Arial"/>
              <a:buNone/>
            </a:pPr>
            <a:endParaRPr sz="3500" b="0" i="0" u="none" strike="noStrike" cap="none">
              <a:solidFill>
                <a:schemeClr val="dk1"/>
              </a:solidFill>
              <a:latin typeface="Times New Roman"/>
              <a:ea typeface="Times New Roman"/>
              <a:cs typeface="Times New Roman"/>
              <a:sym typeface="Times New Roman"/>
            </a:endParaRPr>
          </a:p>
        </p:txBody>
      </p:sp>
      <p:sp>
        <p:nvSpPr>
          <p:cNvPr id="108" name="Shape 108"/>
          <p:cNvSpPr txBox="1"/>
          <p:nvPr/>
        </p:nvSpPr>
        <p:spPr>
          <a:xfrm>
            <a:off x="0" y="0"/>
            <a:ext cx="3000000" cy="3000000"/>
          </a:xfrm>
          <a:prstGeom prst="rect">
            <a:avLst/>
          </a:prstGeom>
          <a:noFill/>
          <a:ln>
            <a:noFill/>
          </a:ln>
        </p:spPr>
        <p:txBody>
          <a:bodyPr spcFirstLastPara="1" wrap="square" lIns="91425" tIns="91425" rIns="91425" bIns="91425" anchor="ctr" anchorCtr="0">
            <a:noAutofit/>
          </a:bodyPr>
          <a:lstStyle/>
          <a:p>
            <a:pPr marL="0" marR="0" lvl="0" indent="0" algn="l" rtl="0">
              <a:lnSpc>
                <a:spcPct val="115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9" name="Shape 109"/>
          <p:cNvSpPr txBox="1"/>
          <p:nvPr/>
        </p:nvSpPr>
        <p:spPr>
          <a:xfrm>
            <a:off x="990600" y="38100"/>
            <a:ext cx="1695599" cy="933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13" name="Shape 113"/>
          <p:cNvPicPr preferRelativeResize="0"/>
          <p:nvPr/>
        </p:nvPicPr>
        <p:blipFill rotWithShape="1">
          <a:blip r:embed="rId3">
            <a:alphaModFix/>
          </a:blip>
          <a:srcRect l="-70330" t="-1185250" r="70330" b="1185250"/>
          <a:stretch/>
        </p:blipFill>
        <p:spPr>
          <a:xfrm>
            <a:off x="152400" y="152400"/>
            <a:ext cx="3952875" cy="2371725"/>
          </a:xfrm>
          <a:prstGeom prst="rect">
            <a:avLst/>
          </a:prstGeom>
          <a:noFill/>
          <a:ln>
            <a:noFill/>
          </a:ln>
        </p:spPr>
      </p:pic>
      <p:sp>
        <p:nvSpPr>
          <p:cNvPr id="114" name="Shape 114"/>
          <p:cNvSpPr txBox="1"/>
          <p:nvPr/>
        </p:nvSpPr>
        <p:spPr>
          <a:xfrm>
            <a:off x="22119100" y="13567950"/>
            <a:ext cx="3000000" cy="30000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r>
              <a:rPr lang="en-US"/>
              <a:t>                                                        	                                          	</a:t>
            </a:r>
            <a:endParaRPr/>
          </a:p>
        </p:txBody>
      </p:sp>
      <p:pic>
        <p:nvPicPr>
          <p:cNvPr id="2" name="Picture 1"/>
          <p:cNvPicPr>
            <a:picLocks noChangeAspect="1"/>
          </p:cNvPicPr>
          <p:nvPr/>
        </p:nvPicPr>
        <p:blipFill>
          <a:blip r:embed="rId4"/>
          <a:stretch>
            <a:fillRect/>
          </a:stretch>
        </p:blipFill>
        <p:spPr>
          <a:xfrm>
            <a:off x="568900" y="539891"/>
            <a:ext cx="7182889" cy="2772176"/>
          </a:xfrm>
          <a:prstGeom prst="rect">
            <a:avLst/>
          </a:prstGeom>
        </p:spPr>
      </p:pic>
      <p:pic>
        <p:nvPicPr>
          <p:cNvPr id="6" name="Picture 5"/>
          <p:cNvPicPr>
            <a:picLocks noChangeAspect="1"/>
          </p:cNvPicPr>
          <p:nvPr/>
        </p:nvPicPr>
        <p:blipFill>
          <a:blip r:embed="rId5"/>
          <a:stretch>
            <a:fillRect/>
          </a:stretch>
        </p:blipFill>
        <p:spPr>
          <a:xfrm>
            <a:off x="39238883" y="152400"/>
            <a:ext cx="4293088" cy="4293088"/>
          </a:xfrm>
          <a:prstGeom prst="rect">
            <a:avLst/>
          </a:prstGeom>
        </p:spPr>
      </p:pic>
      <p:sp>
        <p:nvSpPr>
          <p:cNvPr id="23" name="Flowchart: Document 22"/>
          <p:cNvSpPr/>
          <p:nvPr/>
        </p:nvSpPr>
        <p:spPr>
          <a:xfrm rot="10800000">
            <a:off x="8173489" y="149468"/>
            <a:ext cx="31157608" cy="3816572"/>
          </a:xfrm>
          <a:prstGeom prst="flowChartDocument">
            <a:avLst/>
          </a:prstGeom>
          <a:solidFill>
            <a:srgbClr val="7CCA62"/>
          </a:solidFill>
          <a:ln w="25400" cap="flat" cmpd="sng" algn="ctr">
            <a:noFill/>
            <a:prstDash val="solid"/>
          </a:ln>
          <a:effectLst/>
        </p:spPr>
        <p:txBody>
          <a:bodyPr rtlCol="0" anchor="ctr"/>
          <a:lstStyle>
            <a:defPPr>
              <a:defRPr kern="1200" smtId="4294967295"/>
            </a:defPPr>
          </a:lstStyle>
          <a:p>
            <a:pPr marL="0" marR="0" lvl="0" indent="0" algn="ctr" defTabSz="3756396" eaLnBrk="1" fontAlgn="auto" latinLnBrk="0" hangingPunct="1">
              <a:lnSpc>
                <a:spcPct val="100000"/>
              </a:lnSpc>
              <a:spcBef>
                <a:spcPts val="0"/>
              </a:spcBef>
              <a:spcAft>
                <a:spcPts val="0"/>
              </a:spcAft>
              <a:buClrTx/>
              <a:buSzTx/>
              <a:buFontTx/>
              <a:buNone/>
              <a:tabLst/>
              <a:defRPr/>
            </a:pPr>
            <a:endParaRPr kumimoji="0" lang="en-US" sz="7400" b="0" i="0" u="none" strike="noStrike" kern="1200" cap="none" spc="0" normalizeH="0" baseline="0" noProof="0">
              <a:ln>
                <a:noFill/>
              </a:ln>
              <a:solidFill>
                <a:prstClr val="white"/>
              </a:solidFill>
              <a:effectLst/>
              <a:uLnTx/>
              <a:uFillTx/>
              <a:latin typeface="Calibri"/>
              <a:cs typeface="Arial"/>
            </a:endParaRPr>
          </a:p>
        </p:txBody>
      </p:sp>
      <p:sp>
        <p:nvSpPr>
          <p:cNvPr id="24" name="Flowchart: Document 70"/>
          <p:cNvSpPr/>
          <p:nvPr/>
        </p:nvSpPr>
        <p:spPr>
          <a:xfrm rot="10800000" flipH="1">
            <a:off x="8173489" y="315915"/>
            <a:ext cx="31157608" cy="3578145"/>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dup0" fmla="*/ 0 w 21600"/>
              <a:gd name="connsiteY0dup0" fmla="*/ 0 h 21495"/>
              <a:gd name="connsiteX1dup0" fmla="*/ 21600 w 21600"/>
              <a:gd name="connsiteY1dup0" fmla="*/ 0 h 21495"/>
              <a:gd name="connsiteX2dup0" fmla="*/ 15601 w 21600"/>
              <a:gd name="connsiteY2dup0" fmla="*/ 18514 h 21495"/>
              <a:gd name="connsiteX3dup0" fmla="*/ 0 w 21600"/>
              <a:gd name="connsiteY3dup0" fmla="*/ 20172 h 21495"/>
              <a:gd name="connsiteX4dup0" fmla="*/ 0 w 21600"/>
              <a:gd name="connsiteY4dup0" fmla="*/ 0 h 21495"/>
              <a:gd name="connsiteX0dup0dup1" fmla="*/ 0 w 15601"/>
              <a:gd name="connsiteY0dup0dup1" fmla="*/ 29 h 21524"/>
              <a:gd name="connsiteX1dup0dup1" fmla="*/ 15591 w 15601"/>
              <a:gd name="connsiteY1dup0dup1" fmla="*/ 0 h 21524"/>
              <a:gd name="connsiteX2dup0dup1" fmla="*/ 15601 w 15601"/>
              <a:gd name="connsiteY2dup0dup1" fmla="*/ 18543 h 21524"/>
              <a:gd name="connsiteX3dup0dup1" fmla="*/ 0 w 15601"/>
              <a:gd name="connsiteY3dup0dup1" fmla="*/ 20201 h 21524"/>
              <a:gd name="connsiteX4dup0dup1" fmla="*/ 0 w 15601"/>
              <a:gd name="connsiteY4dup0dup1" fmla="*/ 29 h 21524"/>
              <a:gd name="connsiteX0dup0dup1dup2" fmla="*/ 0 w 15601"/>
              <a:gd name="connsiteY0dup0dup1dup2" fmla="*/ 29 h 21278"/>
              <a:gd name="connsiteX1dup0dup1dup2" fmla="*/ 15591 w 15601"/>
              <a:gd name="connsiteY1dup0dup1dup2" fmla="*/ 0 h 21278"/>
              <a:gd name="connsiteX2dup0dup1dup2" fmla="*/ 15601 w 15601"/>
              <a:gd name="connsiteY2dup0dup1dup2" fmla="*/ 18543 h 21278"/>
              <a:gd name="connsiteX3dup0dup1dup2" fmla="*/ 0 w 15601"/>
              <a:gd name="connsiteY3dup0dup1dup2" fmla="*/ 20201 h 21278"/>
              <a:gd name="connsiteX4dup0dup1dup2" fmla="*/ 0 w 15601"/>
              <a:gd name="connsiteY4dup0dup1dup2" fmla="*/ 29 h 21278"/>
              <a:gd name="connsiteX0dup0dup1dup2dup3" fmla="*/ 0 w 15601"/>
              <a:gd name="connsiteY0dup0dup1dup2dup3" fmla="*/ 29 h 21156"/>
              <a:gd name="connsiteX1dup0dup1dup2dup3" fmla="*/ 15591 w 15601"/>
              <a:gd name="connsiteY1dup0dup1dup2dup3" fmla="*/ 0 h 21156"/>
              <a:gd name="connsiteX2dup0dup1dup2dup3" fmla="*/ 15601 w 15601"/>
              <a:gd name="connsiteY2dup0dup1dup2dup3" fmla="*/ 18543 h 21156"/>
              <a:gd name="connsiteX3dup0dup1dup2dup3" fmla="*/ 0 w 15601"/>
              <a:gd name="connsiteY3dup0dup1dup2dup3" fmla="*/ 20201 h 21156"/>
              <a:gd name="connsiteX4dup0dup1dup2dup3" fmla="*/ 0 w 15601"/>
              <a:gd name="connsiteY4dup0dup1dup2dup3" fmla="*/ 29 h 21156"/>
              <a:gd name="connsiteX0dup0dup1dup2dup3dup4" fmla="*/ 0 w 15601"/>
              <a:gd name="connsiteY0dup0dup1dup2dup3dup4" fmla="*/ 29 h 21172"/>
              <a:gd name="connsiteX1dup0dup1dup2dup3dup4" fmla="*/ 15591 w 15601"/>
              <a:gd name="connsiteY1dup0dup1dup2dup3dup4" fmla="*/ 0 h 21172"/>
              <a:gd name="connsiteX2dup0dup1dup2dup3dup4" fmla="*/ 15601 w 15601"/>
              <a:gd name="connsiteY2dup0dup1dup2dup3dup4" fmla="*/ 18543 h 21172"/>
              <a:gd name="connsiteX3dup0dup1dup2dup3dup4" fmla="*/ 0 w 15601"/>
              <a:gd name="connsiteY3dup0dup1dup2dup3dup4" fmla="*/ 20201 h 21172"/>
              <a:gd name="connsiteX4dup0dup1dup2dup3dup4" fmla="*/ 0 w 15601"/>
              <a:gd name="connsiteY4dup0dup1dup2dup3dup4" fmla="*/ 29 h 21172"/>
              <a:gd name="connsiteX0dup0dup1dup2dup3dup4dup5" fmla="*/ 0 w 15601"/>
              <a:gd name="connsiteY0dup0dup1dup2dup3dup4dup5" fmla="*/ 29 h 21294"/>
              <a:gd name="connsiteX1dup0dup1dup2dup3dup4dup5" fmla="*/ 15591 w 15601"/>
              <a:gd name="connsiteY1dup0dup1dup2dup3dup4dup5" fmla="*/ 0 h 21294"/>
              <a:gd name="connsiteX2dup0dup1dup2dup3dup4dup5" fmla="*/ 15601 w 15601"/>
              <a:gd name="connsiteY2dup0dup1dup2dup3dup4dup5" fmla="*/ 18543 h 21294"/>
              <a:gd name="connsiteX3dup0dup1dup2dup3dup4dup5" fmla="*/ 0 w 15601"/>
              <a:gd name="connsiteY3dup0dup1dup2dup3dup4dup5" fmla="*/ 20201 h 21294"/>
              <a:gd name="connsiteX4dup0dup1dup2dup3dup4dup5" fmla="*/ 0 w 15601"/>
              <a:gd name="connsiteY4dup0dup1dup2dup3dup4dup5" fmla="*/ 29 h 21294"/>
              <a:gd name="connsiteX0dup0dup1dup2dup3dup4dup5dup6" fmla="*/ 0 w 15601"/>
              <a:gd name="connsiteY0dup0dup1dup2dup3dup4dup5dup6" fmla="*/ 29 h 21270"/>
              <a:gd name="connsiteX1dup0dup1dup2dup3dup4dup5dup6" fmla="*/ 15591 w 15601"/>
              <a:gd name="connsiteY1dup0dup1dup2dup3dup4dup5dup6" fmla="*/ 0 h 21270"/>
              <a:gd name="connsiteX2dup0dup1dup2dup3dup4dup5dup6" fmla="*/ 15601 w 15601"/>
              <a:gd name="connsiteY2dup0dup1dup2dup3dup4dup5dup6" fmla="*/ 18543 h 21270"/>
              <a:gd name="connsiteX3dup0dup1dup2dup3dup4dup5dup6" fmla="*/ 0 w 15601"/>
              <a:gd name="connsiteY3dup0dup1dup2dup3dup4dup5dup6" fmla="*/ 20201 h 21270"/>
              <a:gd name="connsiteX4dup0dup1dup2dup3dup4dup5dup6" fmla="*/ 0 w 15601"/>
              <a:gd name="connsiteY4dup0dup1dup2dup3dup4dup5dup6" fmla="*/ 29 h 21270"/>
              <a:gd name="connsiteX0dup0dup1dup2dup3dup4dup5dup6dup7" fmla="*/ 0 w 15601"/>
              <a:gd name="connsiteY0dup0dup1dup2dup3dup4dup5dup6dup7" fmla="*/ 29 h 21322"/>
              <a:gd name="connsiteX1dup0dup1dup2dup3dup4dup5dup6dup7" fmla="*/ 15591 w 15601"/>
              <a:gd name="connsiteY1dup0dup1dup2dup3dup4dup5dup6dup7" fmla="*/ 0 h 21322"/>
              <a:gd name="connsiteX2dup0dup1dup2dup3dup4dup5dup6dup7" fmla="*/ 15601 w 15601"/>
              <a:gd name="connsiteY2dup0dup1dup2dup3dup4dup5dup6dup7" fmla="*/ 18863 h 21322"/>
              <a:gd name="connsiteX3dup0dup1dup2dup3dup4dup5dup6dup7" fmla="*/ 0 w 15601"/>
              <a:gd name="connsiteY3dup0dup1dup2dup3dup4dup5dup6dup7" fmla="*/ 20201 h 21322"/>
              <a:gd name="connsiteX4dup0dup1dup2dup3dup4dup5dup6dup7" fmla="*/ 0 w 15601"/>
              <a:gd name="connsiteY4dup0dup1dup2dup3dup4dup5dup6dup7" fmla="*/ 29 h 21322"/>
              <a:gd name="connsiteX0dup0dup1dup2dup3dup4dup5dup6dup7dup8" fmla="*/ 0 w 15601"/>
              <a:gd name="connsiteY0dup0dup1dup2dup3dup4dup5dup6dup7dup8" fmla="*/ 29 h 21347"/>
              <a:gd name="connsiteX1dup0dup1dup2dup3dup4dup5dup6dup7dup8" fmla="*/ 15591 w 15601"/>
              <a:gd name="connsiteY1dup0dup1dup2dup3dup4dup5dup6dup7dup8" fmla="*/ 0 h 21347"/>
              <a:gd name="connsiteX2dup0dup1dup2dup3dup4dup5dup6dup7dup8" fmla="*/ 15601 w 15601"/>
              <a:gd name="connsiteY2dup0dup1dup2dup3dup4dup5dup6dup7dup8" fmla="*/ 18863 h 21347"/>
              <a:gd name="connsiteX3dup0dup1dup2dup3dup4dup5dup6dup7dup8" fmla="*/ 0 w 15601"/>
              <a:gd name="connsiteY3dup0dup1dup2dup3dup4dup5dup6dup7dup8" fmla="*/ 20201 h 21347"/>
              <a:gd name="connsiteX4dup0dup1dup2dup3dup4dup5dup6dup7dup8" fmla="*/ 0 w 15601"/>
              <a:gd name="connsiteY4dup0dup1dup2dup3dup4dup5dup6dup7dup8" fmla="*/ 29 h 21347"/>
              <a:gd name="connsiteX0dup0dup1dup2dup3dup4dup5dup6dup7dup8dup9" fmla="*/ 0 w 15601"/>
              <a:gd name="connsiteY0dup0dup1dup2dup3dup4dup5dup6dup7dup8dup9" fmla="*/ 29 h 21222"/>
              <a:gd name="connsiteX1dup0dup1dup2dup3dup4dup5dup6dup7dup8dup9" fmla="*/ 15591 w 15601"/>
              <a:gd name="connsiteY1dup0dup1dup2dup3dup4dup5dup6dup7dup8dup9" fmla="*/ 0 h 21222"/>
              <a:gd name="connsiteX2dup0dup1dup2dup3dup4dup5dup6dup7dup8dup9" fmla="*/ 15601 w 15601"/>
              <a:gd name="connsiteY2dup0dup1dup2dup3dup4dup5dup6dup7dup8dup9" fmla="*/ 18863 h 21222"/>
              <a:gd name="connsiteX3dup0dup1dup2dup3dup4dup5dup6dup7dup8dup9" fmla="*/ 0 w 15601"/>
              <a:gd name="connsiteY3dup0dup1dup2dup3dup4dup5dup6dup7dup8dup9" fmla="*/ 20201 h 21222"/>
              <a:gd name="connsiteX4dup0dup1dup2dup3dup4dup5dup6dup7dup8dup9" fmla="*/ 0 w 15601"/>
              <a:gd name="connsiteY4dup0dup1dup2dup3dup4dup5dup6dup7dup8dup9" fmla="*/ 29 h 21222"/>
              <a:gd name="connsiteX0dup0dup1dup2dup3dup4dup5dup6dup7dup8dup9dup10" fmla="*/ 0 w 15601"/>
              <a:gd name="connsiteY0dup0dup1dup2dup3dup4dup5dup6dup7dup8dup9dup10" fmla="*/ 29 h 21210"/>
              <a:gd name="connsiteX1dup0dup1dup2dup3dup4dup5dup6dup7dup8dup9dup10" fmla="*/ 15591 w 15601"/>
              <a:gd name="connsiteY1dup0dup1dup2dup3dup4dup5dup6dup7dup8dup9dup10" fmla="*/ 0 h 21210"/>
              <a:gd name="connsiteX2dup0dup1dup2dup3dup4dup5dup6dup7dup8dup9dup10" fmla="*/ 15601 w 15601"/>
              <a:gd name="connsiteY2dup0dup1dup2dup3dup4dup5dup6dup7dup8dup9dup10" fmla="*/ 18863 h 21210"/>
              <a:gd name="connsiteX3dup0dup1dup2dup3dup4dup5dup6dup7dup8dup9dup10" fmla="*/ 0 w 15601"/>
              <a:gd name="connsiteY3dup0dup1dup2dup3dup4dup5dup6dup7dup8dup9dup10" fmla="*/ 20201 h 21210"/>
              <a:gd name="connsiteX4dup0dup1dup2dup3dup4dup5dup6dup7dup8dup9dup10" fmla="*/ 0 w 15601"/>
              <a:gd name="connsiteY4dup0dup1dup2dup3dup4dup5dup6dup7dup8dup9dup10" fmla="*/ 29 h 21210"/>
              <a:gd name="connsiteX0dup0dup1dup2dup3dup4dup5dup6dup7dup8dup9dup10dup11" fmla="*/ 0 w 15601"/>
              <a:gd name="connsiteY0dup0dup1dup2dup3dup4dup5dup6dup7dup8dup9dup10dup11" fmla="*/ 29 h 21275"/>
              <a:gd name="connsiteX1dup0dup1dup2dup3dup4dup5dup6dup7dup8dup9dup10dup11" fmla="*/ 15591 w 15601"/>
              <a:gd name="connsiteY1dup0dup1dup2dup3dup4dup5dup6dup7dup8dup9dup10dup11" fmla="*/ 0 h 21275"/>
              <a:gd name="connsiteX2dup0dup1dup2dup3dup4dup5dup6dup7dup8dup9dup10dup11" fmla="*/ 15601 w 15601"/>
              <a:gd name="connsiteY2dup0dup1dup2dup3dup4dup5dup6dup7dup8dup9dup10dup11" fmla="*/ 19241 h 21275"/>
              <a:gd name="connsiteX3dup0dup1dup2dup3dup4dup5dup6dup7dup8dup9dup10dup11" fmla="*/ 0 w 15601"/>
              <a:gd name="connsiteY3dup0dup1dup2dup3dup4dup5dup6dup7dup8dup9dup10dup11" fmla="*/ 20201 h 21275"/>
              <a:gd name="connsiteX4dup0dup1dup2dup3dup4dup5dup6dup7dup8dup9dup10dup11" fmla="*/ 0 w 15601"/>
              <a:gd name="connsiteY4dup0dup1dup2dup3dup4dup5dup6dup7dup8dup9dup10dup11" fmla="*/ 29 h 21275"/>
              <a:gd name="connsiteX0dup0dup1dup2dup3dup4dup5dup6dup7dup8dup9dup10dup11dup12" fmla="*/ 0 w 15601"/>
              <a:gd name="connsiteY0dup0dup1dup2dup3dup4dup5dup6dup7dup8dup9dup10dup11dup12" fmla="*/ 29 h 21467"/>
              <a:gd name="connsiteX1dup0dup1dup2dup3dup4dup5dup6dup7dup8dup9dup10dup11dup12" fmla="*/ 15591 w 15601"/>
              <a:gd name="connsiteY1dup0dup1dup2dup3dup4dup5dup6dup7dup8dup9dup10dup11dup12" fmla="*/ 0 h 21467"/>
              <a:gd name="connsiteX2dup0dup1dup2dup3dup4dup5dup6dup7dup8dup9dup10dup11dup12" fmla="*/ 15601 w 15601"/>
              <a:gd name="connsiteY2dup0dup1dup2dup3dup4dup5dup6dup7dup8dup9dup10dup11dup12" fmla="*/ 19241 h 21467"/>
              <a:gd name="connsiteX3dup0dup1dup2dup3dup4dup5dup6dup7dup8dup9dup10dup11dup12" fmla="*/ 0 w 15601"/>
              <a:gd name="connsiteY3dup0dup1dup2dup3dup4dup5dup6dup7dup8dup9dup10dup11dup12" fmla="*/ 20434 h 21467"/>
              <a:gd name="connsiteX4dup0dup1dup2dup3dup4dup5dup6dup7dup8dup9dup10dup11dup12" fmla="*/ 0 w 15601"/>
              <a:gd name="connsiteY4dup0dup1dup2dup3dup4dup5dup6dup7dup8dup9dup10dup11dup12" fmla="*/ 29 h 21467"/>
              <a:gd name="connsiteX0dup0dup1dup2dup3dup4dup5dup6dup7dup8dup9dup10dup11dup12dup13" fmla="*/ 0 w 15601"/>
              <a:gd name="connsiteY0dup0dup1dup2dup3dup4dup5dup6dup7dup8dup9dup10dup11dup12dup13" fmla="*/ 29 h 21343"/>
              <a:gd name="connsiteX1dup0dup1dup2dup3dup4dup5dup6dup7dup8dup9dup10dup11dup12dup13" fmla="*/ 15591 w 15601"/>
              <a:gd name="connsiteY1dup0dup1dup2dup3dup4dup5dup6dup7dup8dup9dup10dup11dup12dup13" fmla="*/ 0 h 21343"/>
              <a:gd name="connsiteX2dup0dup1dup2dup3dup4dup5dup6dup7dup8dup9dup10dup11dup12dup13" fmla="*/ 15601 w 15601"/>
              <a:gd name="connsiteY2dup0dup1dup2dup3dup4dup5dup6dup7dup8dup9dup10dup11dup12dup13" fmla="*/ 19241 h 21343"/>
              <a:gd name="connsiteX3dup0dup1dup2dup3dup4dup5dup6dup7dup8dup9dup10dup11dup12dup13" fmla="*/ 0 w 15601"/>
              <a:gd name="connsiteY3dup0dup1dup2dup3dup4dup5dup6dup7dup8dup9dup10dup11dup12dup13" fmla="*/ 20434 h 21343"/>
              <a:gd name="connsiteX4dup0dup1dup2dup3dup4dup5dup6dup7dup8dup9dup10dup11dup12dup13" fmla="*/ 0 w 15601"/>
              <a:gd name="connsiteY4dup0dup1dup2dup3dup4dup5dup6dup7dup8dup9dup10dup11dup12dup13" fmla="*/ 29 h 21343"/>
              <a:gd name="connsiteX0dup0dup1dup2dup3dup4dup5dup6dup7dup8dup9dup10dup11dup12dup13dup14" fmla="*/ 0 w 15601"/>
              <a:gd name="connsiteY0dup0dup1dup2dup3dup4dup5dup6dup7dup8dup9dup10dup11dup12dup13dup14" fmla="*/ 29 h 21351"/>
              <a:gd name="connsiteX1dup0dup1dup2dup3dup4dup5dup6dup7dup8dup9dup10dup11dup12dup13dup14" fmla="*/ 15591 w 15601"/>
              <a:gd name="connsiteY1dup0dup1dup2dup3dup4dup5dup6dup7dup8dup9dup10dup11dup12dup13dup14" fmla="*/ 0 h 21351"/>
              <a:gd name="connsiteX2dup0dup1dup2dup3dup4dup5dup6dup7dup8dup9dup10dup11dup12dup13dup14" fmla="*/ 15601 w 15601"/>
              <a:gd name="connsiteY2dup0dup1dup2dup3dup4dup5dup6dup7dup8dup9dup10dup11dup12dup13dup14" fmla="*/ 19241 h 21351"/>
              <a:gd name="connsiteX3dup0dup1dup2dup3dup4dup5dup6dup7dup8dup9dup10dup11dup12dup13dup14" fmla="*/ 0 w 15601"/>
              <a:gd name="connsiteY3dup0dup1dup2dup3dup4dup5dup6dup7dup8dup9dup10dup11dup12dup13dup14" fmla="*/ 20434 h 21351"/>
              <a:gd name="connsiteX4dup0dup1dup2dup3dup4dup5dup6dup7dup8dup9dup10dup11dup12dup13dup14" fmla="*/ 0 w 15601"/>
              <a:gd name="connsiteY4dup0dup1dup2dup3dup4dup5dup6dup7dup8dup9dup10dup11dup12dup13dup14" fmla="*/ 29 h 21351"/>
            </a:gdLst>
            <a:ahLst/>
            <a:cxnLst>
              <a:cxn ang="0">
                <a:pos x="connsiteX0dup0dup1dup2dup3dup4dup5dup6dup7dup8dup9dup10dup11dup12dup13dup14" y="connsiteY0dup0dup1dup2dup3dup4dup5dup6dup7dup8dup9dup10dup11dup12dup13dup14"/>
              </a:cxn>
              <a:cxn ang="0">
                <a:pos x="connsiteX1dup0dup1dup2dup3dup4dup5dup6dup7dup8dup9dup10dup11dup12dup13dup14" y="connsiteY1dup0dup1dup2dup3dup4dup5dup6dup7dup8dup9dup10dup11dup12dup13dup14"/>
              </a:cxn>
              <a:cxn ang="0">
                <a:pos x="connsiteX2dup0dup1dup2dup3dup4dup5dup6dup7dup8dup9dup10dup11dup12dup13dup14" y="connsiteY2dup0dup1dup2dup3dup4dup5dup6dup7dup8dup9dup10dup11dup12dup13dup14"/>
              </a:cxn>
              <a:cxn ang="0">
                <a:pos x="connsiteX3dup0dup1dup2dup3dup4dup5dup6dup7dup8dup9dup10dup11dup12dup13dup14" y="connsiteY3dup0dup1dup2dup3dup4dup5dup6dup7dup8dup9dup10dup11dup12dup13dup14"/>
              </a:cxn>
              <a:cxn ang="0">
                <a:pos x="connsiteX4dup0dup1dup2dup3dup4dup5dup6dup7dup8dup9dup10dup11dup12dup13dup14" y="connsiteY4dup0dup1dup2dup3dup4dup5dup6dup7dup8dup9dup10dup11dup12dup13dup14"/>
              </a:cxn>
            </a:cxnLst>
            <a:rect l="l" t="t" r="r" b="b"/>
            <a:pathLst>
              <a:path w="15601" h="21351">
                <a:moveTo>
                  <a:pt x="0" y="29"/>
                </a:moveTo>
                <a:lnTo>
                  <a:pt x="15591" y="0"/>
                </a:lnTo>
                <a:cubicBezTo>
                  <a:pt x="15591" y="5774"/>
                  <a:pt x="15601" y="13467"/>
                  <a:pt x="15601" y="19241"/>
                </a:cubicBezTo>
                <a:cubicBezTo>
                  <a:pt x="10638" y="19328"/>
                  <a:pt x="7602" y="23020"/>
                  <a:pt x="0" y="20434"/>
                </a:cubicBezTo>
                <a:lnTo>
                  <a:pt x="0" y="29"/>
                </a:lnTo>
                <a:close/>
              </a:path>
            </a:pathLst>
          </a:custGeom>
          <a:solidFill>
            <a:srgbClr val="009DD9"/>
          </a:solidFill>
          <a:ln w="25400" cap="flat" cmpd="sng" algn="ctr">
            <a:noFill/>
            <a:prstDash val="solid"/>
          </a:ln>
          <a:effectLst/>
        </p:spPr>
        <p:txBody>
          <a:bodyPr rtlCol="0" anchor="ctr"/>
          <a:lstStyle>
            <a:defPPr>
              <a:defRPr kern="1200" smtId="4294967295"/>
            </a:defPPr>
          </a:lstStyle>
          <a:p>
            <a:pPr marL="0" marR="0" lvl="0" indent="0" algn="ctr" defTabSz="3756396" eaLnBrk="1" fontAlgn="auto" latinLnBrk="0" hangingPunct="1">
              <a:lnSpc>
                <a:spcPct val="100000"/>
              </a:lnSpc>
              <a:spcBef>
                <a:spcPts val="0"/>
              </a:spcBef>
              <a:spcAft>
                <a:spcPts val="0"/>
              </a:spcAft>
              <a:buClrTx/>
              <a:buSzTx/>
              <a:buFontTx/>
              <a:buNone/>
              <a:tabLst/>
              <a:defRPr/>
            </a:pPr>
            <a:r>
              <a:rPr kumimoji="0" lang="en-US" sz="7400" b="0" i="0" u="none" strike="noStrike" kern="1200" cap="none" spc="0" normalizeH="0" baseline="0" noProof="0">
                <a:ln>
                  <a:noFill/>
                </a:ln>
                <a:solidFill>
                  <a:prstClr val="white"/>
                </a:solidFill>
                <a:effectLst/>
                <a:uLnTx/>
                <a:uFillTx/>
                <a:latin typeface="Calibri"/>
                <a:cs typeface="Arial"/>
              </a:rPr>
              <a:t> </a:t>
            </a:r>
          </a:p>
        </p:txBody>
      </p:sp>
      <p:sp>
        <p:nvSpPr>
          <p:cNvPr id="26" name="Flowchart: Document 70"/>
          <p:cNvSpPr/>
          <p:nvPr/>
        </p:nvSpPr>
        <p:spPr>
          <a:xfrm rot="10800000" flipH="1">
            <a:off x="8191414" y="579727"/>
            <a:ext cx="31139683" cy="4983787"/>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dup0" fmla="*/ 0 w 21600"/>
              <a:gd name="connsiteY0dup0" fmla="*/ 0 h 21495"/>
              <a:gd name="connsiteX1dup0" fmla="*/ 21600 w 21600"/>
              <a:gd name="connsiteY1dup0" fmla="*/ 0 h 21495"/>
              <a:gd name="connsiteX2dup0" fmla="*/ 15601 w 21600"/>
              <a:gd name="connsiteY2dup0" fmla="*/ 18514 h 21495"/>
              <a:gd name="connsiteX3dup0" fmla="*/ 0 w 21600"/>
              <a:gd name="connsiteY3dup0" fmla="*/ 20172 h 21495"/>
              <a:gd name="connsiteX4dup0" fmla="*/ 0 w 21600"/>
              <a:gd name="connsiteY4dup0" fmla="*/ 0 h 21495"/>
              <a:gd name="connsiteX0dup0dup1" fmla="*/ 0 w 15601"/>
              <a:gd name="connsiteY0dup0dup1" fmla="*/ 29 h 21524"/>
              <a:gd name="connsiteX1dup0dup1" fmla="*/ 15591 w 15601"/>
              <a:gd name="connsiteY1dup0dup1" fmla="*/ 0 h 21524"/>
              <a:gd name="connsiteX2dup0dup1" fmla="*/ 15601 w 15601"/>
              <a:gd name="connsiteY2dup0dup1" fmla="*/ 18543 h 21524"/>
              <a:gd name="connsiteX3dup0dup1" fmla="*/ 0 w 15601"/>
              <a:gd name="connsiteY3dup0dup1" fmla="*/ 20201 h 21524"/>
              <a:gd name="connsiteX4dup0dup1" fmla="*/ 0 w 15601"/>
              <a:gd name="connsiteY4dup0dup1" fmla="*/ 29 h 21524"/>
              <a:gd name="connsiteX0dup0dup1dup2" fmla="*/ 0 w 15601"/>
              <a:gd name="connsiteY0dup0dup1dup2" fmla="*/ 29 h 21278"/>
              <a:gd name="connsiteX1dup0dup1dup2" fmla="*/ 15591 w 15601"/>
              <a:gd name="connsiteY1dup0dup1dup2" fmla="*/ 0 h 21278"/>
              <a:gd name="connsiteX2dup0dup1dup2" fmla="*/ 15601 w 15601"/>
              <a:gd name="connsiteY2dup0dup1dup2" fmla="*/ 18543 h 21278"/>
              <a:gd name="connsiteX3dup0dup1dup2" fmla="*/ 0 w 15601"/>
              <a:gd name="connsiteY3dup0dup1dup2" fmla="*/ 20201 h 21278"/>
              <a:gd name="connsiteX4dup0dup1dup2" fmla="*/ 0 w 15601"/>
              <a:gd name="connsiteY4dup0dup1dup2" fmla="*/ 29 h 21278"/>
              <a:gd name="connsiteX0dup0dup1dup2dup3" fmla="*/ 0 w 15601"/>
              <a:gd name="connsiteY0dup0dup1dup2dup3" fmla="*/ 29 h 21156"/>
              <a:gd name="connsiteX1dup0dup1dup2dup3" fmla="*/ 15591 w 15601"/>
              <a:gd name="connsiteY1dup0dup1dup2dup3" fmla="*/ 0 h 21156"/>
              <a:gd name="connsiteX2dup0dup1dup2dup3" fmla="*/ 15601 w 15601"/>
              <a:gd name="connsiteY2dup0dup1dup2dup3" fmla="*/ 18543 h 21156"/>
              <a:gd name="connsiteX3dup0dup1dup2dup3" fmla="*/ 0 w 15601"/>
              <a:gd name="connsiteY3dup0dup1dup2dup3" fmla="*/ 20201 h 21156"/>
              <a:gd name="connsiteX4dup0dup1dup2dup3" fmla="*/ 0 w 15601"/>
              <a:gd name="connsiteY4dup0dup1dup2dup3" fmla="*/ 29 h 21156"/>
              <a:gd name="connsiteX0dup0dup1dup2dup3dup4" fmla="*/ 0 w 15601"/>
              <a:gd name="connsiteY0dup0dup1dup2dup3dup4" fmla="*/ 29 h 21172"/>
              <a:gd name="connsiteX1dup0dup1dup2dup3dup4" fmla="*/ 15591 w 15601"/>
              <a:gd name="connsiteY1dup0dup1dup2dup3dup4" fmla="*/ 0 h 21172"/>
              <a:gd name="connsiteX2dup0dup1dup2dup3dup4" fmla="*/ 15601 w 15601"/>
              <a:gd name="connsiteY2dup0dup1dup2dup3dup4" fmla="*/ 18543 h 21172"/>
              <a:gd name="connsiteX3dup0dup1dup2dup3dup4" fmla="*/ 0 w 15601"/>
              <a:gd name="connsiteY3dup0dup1dup2dup3dup4" fmla="*/ 20201 h 21172"/>
              <a:gd name="connsiteX4dup0dup1dup2dup3dup4" fmla="*/ 0 w 15601"/>
              <a:gd name="connsiteY4dup0dup1dup2dup3dup4" fmla="*/ 29 h 21172"/>
              <a:gd name="connsiteX0dup0dup1dup2dup3dup4dup5" fmla="*/ 0 w 15601"/>
              <a:gd name="connsiteY0dup0dup1dup2dup3dup4dup5" fmla="*/ 29 h 21294"/>
              <a:gd name="connsiteX1dup0dup1dup2dup3dup4dup5" fmla="*/ 15591 w 15601"/>
              <a:gd name="connsiteY1dup0dup1dup2dup3dup4dup5" fmla="*/ 0 h 21294"/>
              <a:gd name="connsiteX2dup0dup1dup2dup3dup4dup5" fmla="*/ 15601 w 15601"/>
              <a:gd name="connsiteY2dup0dup1dup2dup3dup4dup5" fmla="*/ 18543 h 21294"/>
              <a:gd name="connsiteX3dup0dup1dup2dup3dup4dup5" fmla="*/ 0 w 15601"/>
              <a:gd name="connsiteY3dup0dup1dup2dup3dup4dup5" fmla="*/ 20201 h 21294"/>
              <a:gd name="connsiteX4dup0dup1dup2dup3dup4dup5" fmla="*/ 0 w 15601"/>
              <a:gd name="connsiteY4dup0dup1dup2dup3dup4dup5" fmla="*/ 29 h 21294"/>
              <a:gd name="connsiteX0dup0dup1dup2dup3dup4dup5dup6" fmla="*/ 0 w 15601"/>
              <a:gd name="connsiteY0dup0dup1dup2dup3dup4dup5dup6" fmla="*/ 29 h 21270"/>
              <a:gd name="connsiteX1dup0dup1dup2dup3dup4dup5dup6" fmla="*/ 15591 w 15601"/>
              <a:gd name="connsiteY1dup0dup1dup2dup3dup4dup5dup6" fmla="*/ 0 h 21270"/>
              <a:gd name="connsiteX2dup0dup1dup2dup3dup4dup5dup6" fmla="*/ 15601 w 15601"/>
              <a:gd name="connsiteY2dup0dup1dup2dup3dup4dup5dup6" fmla="*/ 18543 h 21270"/>
              <a:gd name="connsiteX3dup0dup1dup2dup3dup4dup5dup6" fmla="*/ 0 w 15601"/>
              <a:gd name="connsiteY3dup0dup1dup2dup3dup4dup5dup6" fmla="*/ 20201 h 21270"/>
              <a:gd name="connsiteX4dup0dup1dup2dup3dup4dup5dup6" fmla="*/ 0 w 15601"/>
              <a:gd name="connsiteY4dup0dup1dup2dup3dup4dup5dup6" fmla="*/ 29 h 21270"/>
              <a:gd name="connsiteX0dup0dup1dup2dup3dup4dup5dup6dup7" fmla="*/ 0 w 15601"/>
              <a:gd name="connsiteY0dup0dup1dup2dup3dup4dup5dup6dup7" fmla="*/ 29 h 21322"/>
              <a:gd name="connsiteX1dup0dup1dup2dup3dup4dup5dup6dup7" fmla="*/ 15591 w 15601"/>
              <a:gd name="connsiteY1dup0dup1dup2dup3dup4dup5dup6dup7" fmla="*/ 0 h 21322"/>
              <a:gd name="connsiteX2dup0dup1dup2dup3dup4dup5dup6dup7" fmla="*/ 15601 w 15601"/>
              <a:gd name="connsiteY2dup0dup1dup2dup3dup4dup5dup6dup7" fmla="*/ 18863 h 21322"/>
              <a:gd name="connsiteX3dup0dup1dup2dup3dup4dup5dup6dup7" fmla="*/ 0 w 15601"/>
              <a:gd name="connsiteY3dup0dup1dup2dup3dup4dup5dup6dup7" fmla="*/ 20201 h 21322"/>
              <a:gd name="connsiteX4dup0dup1dup2dup3dup4dup5dup6dup7" fmla="*/ 0 w 15601"/>
              <a:gd name="connsiteY4dup0dup1dup2dup3dup4dup5dup6dup7" fmla="*/ 29 h 21322"/>
              <a:gd name="connsiteX0dup0dup1dup2dup3dup4dup5dup6dup7dup8" fmla="*/ 0 w 15601"/>
              <a:gd name="connsiteY0dup0dup1dup2dup3dup4dup5dup6dup7dup8" fmla="*/ 29 h 21347"/>
              <a:gd name="connsiteX1dup0dup1dup2dup3dup4dup5dup6dup7dup8" fmla="*/ 15591 w 15601"/>
              <a:gd name="connsiteY1dup0dup1dup2dup3dup4dup5dup6dup7dup8" fmla="*/ 0 h 21347"/>
              <a:gd name="connsiteX2dup0dup1dup2dup3dup4dup5dup6dup7dup8" fmla="*/ 15601 w 15601"/>
              <a:gd name="connsiteY2dup0dup1dup2dup3dup4dup5dup6dup7dup8" fmla="*/ 18863 h 21347"/>
              <a:gd name="connsiteX3dup0dup1dup2dup3dup4dup5dup6dup7dup8" fmla="*/ 0 w 15601"/>
              <a:gd name="connsiteY3dup0dup1dup2dup3dup4dup5dup6dup7dup8" fmla="*/ 20201 h 21347"/>
              <a:gd name="connsiteX4dup0dup1dup2dup3dup4dup5dup6dup7dup8" fmla="*/ 0 w 15601"/>
              <a:gd name="connsiteY4dup0dup1dup2dup3dup4dup5dup6dup7dup8" fmla="*/ 29 h 21347"/>
              <a:gd name="connsiteX0dup0dup1dup2dup3dup4dup5dup6dup7dup8dup9" fmla="*/ 0 w 15601"/>
              <a:gd name="connsiteY0dup0dup1dup2dup3dup4dup5dup6dup7dup8dup9" fmla="*/ 29 h 21222"/>
              <a:gd name="connsiteX1dup0dup1dup2dup3dup4dup5dup6dup7dup8dup9" fmla="*/ 15591 w 15601"/>
              <a:gd name="connsiteY1dup0dup1dup2dup3dup4dup5dup6dup7dup8dup9" fmla="*/ 0 h 21222"/>
              <a:gd name="connsiteX2dup0dup1dup2dup3dup4dup5dup6dup7dup8dup9" fmla="*/ 15601 w 15601"/>
              <a:gd name="connsiteY2dup0dup1dup2dup3dup4dup5dup6dup7dup8dup9" fmla="*/ 18863 h 21222"/>
              <a:gd name="connsiteX3dup0dup1dup2dup3dup4dup5dup6dup7dup8dup9" fmla="*/ 0 w 15601"/>
              <a:gd name="connsiteY3dup0dup1dup2dup3dup4dup5dup6dup7dup8dup9" fmla="*/ 20201 h 21222"/>
              <a:gd name="connsiteX4dup0dup1dup2dup3dup4dup5dup6dup7dup8dup9" fmla="*/ 0 w 15601"/>
              <a:gd name="connsiteY4dup0dup1dup2dup3dup4dup5dup6dup7dup8dup9" fmla="*/ 29 h 21222"/>
              <a:gd name="connsiteX0dup0dup1dup2dup3dup4dup5dup6dup7dup8dup9dup10" fmla="*/ 0 w 15601"/>
              <a:gd name="connsiteY0dup0dup1dup2dup3dup4dup5dup6dup7dup8dup9dup10" fmla="*/ 29 h 21210"/>
              <a:gd name="connsiteX1dup0dup1dup2dup3dup4dup5dup6dup7dup8dup9dup10" fmla="*/ 15591 w 15601"/>
              <a:gd name="connsiteY1dup0dup1dup2dup3dup4dup5dup6dup7dup8dup9dup10" fmla="*/ 0 h 21210"/>
              <a:gd name="connsiteX2dup0dup1dup2dup3dup4dup5dup6dup7dup8dup9dup10" fmla="*/ 15601 w 15601"/>
              <a:gd name="connsiteY2dup0dup1dup2dup3dup4dup5dup6dup7dup8dup9dup10" fmla="*/ 18863 h 21210"/>
              <a:gd name="connsiteX3dup0dup1dup2dup3dup4dup5dup6dup7dup8dup9dup10" fmla="*/ 0 w 15601"/>
              <a:gd name="connsiteY3dup0dup1dup2dup3dup4dup5dup6dup7dup8dup9dup10" fmla="*/ 20201 h 21210"/>
              <a:gd name="connsiteX4dup0dup1dup2dup3dup4dup5dup6dup7dup8dup9dup10" fmla="*/ 0 w 15601"/>
              <a:gd name="connsiteY4dup0dup1dup2dup3dup4dup5dup6dup7dup8dup9dup10" fmla="*/ 29 h 21210"/>
              <a:gd name="connsiteX0dup0dup1dup2dup3dup4dup5dup6dup7dup8dup9dup10dup11" fmla="*/ 0 w 15601"/>
              <a:gd name="connsiteY0dup0dup1dup2dup3dup4dup5dup6dup7dup8dup9dup10dup11" fmla="*/ 29 h 21275"/>
              <a:gd name="connsiteX1dup0dup1dup2dup3dup4dup5dup6dup7dup8dup9dup10dup11" fmla="*/ 15591 w 15601"/>
              <a:gd name="connsiteY1dup0dup1dup2dup3dup4dup5dup6dup7dup8dup9dup10dup11" fmla="*/ 0 h 21275"/>
              <a:gd name="connsiteX2dup0dup1dup2dup3dup4dup5dup6dup7dup8dup9dup10dup11" fmla="*/ 15601 w 15601"/>
              <a:gd name="connsiteY2dup0dup1dup2dup3dup4dup5dup6dup7dup8dup9dup10dup11" fmla="*/ 19241 h 21275"/>
              <a:gd name="connsiteX3dup0dup1dup2dup3dup4dup5dup6dup7dup8dup9dup10dup11" fmla="*/ 0 w 15601"/>
              <a:gd name="connsiteY3dup0dup1dup2dup3dup4dup5dup6dup7dup8dup9dup10dup11" fmla="*/ 20201 h 21275"/>
              <a:gd name="connsiteX4dup0dup1dup2dup3dup4dup5dup6dup7dup8dup9dup10dup11" fmla="*/ 0 w 15601"/>
              <a:gd name="connsiteY4dup0dup1dup2dup3dup4dup5dup6dup7dup8dup9dup10dup11" fmla="*/ 29 h 21275"/>
              <a:gd name="connsiteX0dup0dup1dup2dup3dup4dup5dup6dup7dup8dup9dup10dup11dup12" fmla="*/ 0 w 15601"/>
              <a:gd name="connsiteY0dup0dup1dup2dup3dup4dup5dup6dup7dup8dup9dup10dup11dup12" fmla="*/ 29 h 21467"/>
              <a:gd name="connsiteX1dup0dup1dup2dup3dup4dup5dup6dup7dup8dup9dup10dup11dup12" fmla="*/ 15591 w 15601"/>
              <a:gd name="connsiteY1dup0dup1dup2dup3dup4dup5dup6dup7dup8dup9dup10dup11dup12" fmla="*/ 0 h 21467"/>
              <a:gd name="connsiteX2dup0dup1dup2dup3dup4dup5dup6dup7dup8dup9dup10dup11dup12" fmla="*/ 15601 w 15601"/>
              <a:gd name="connsiteY2dup0dup1dup2dup3dup4dup5dup6dup7dup8dup9dup10dup11dup12" fmla="*/ 19241 h 21467"/>
              <a:gd name="connsiteX3dup0dup1dup2dup3dup4dup5dup6dup7dup8dup9dup10dup11dup12" fmla="*/ 0 w 15601"/>
              <a:gd name="connsiteY3dup0dup1dup2dup3dup4dup5dup6dup7dup8dup9dup10dup11dup12" fmla="*/ 20434 h 21467"/>
              <a:gd name="connsiteX4dup0dup1dup2dup3dup4dup5dup6dup7dup8dup9dup10dup11dup12" fmla="*/ 0 w 15601"/>
              <a:gd name="connsiteY4dup0dup1dup2dup3dup4dup5dup6dup7dup8dup9dup10dup11dup12" fmla="*/ 29 h 21467"/>
              <a:gd name="connsiteX0dup0dup1dup2dup3dup4dup5dup6dup7dup8dup9dup10dup11dup12dup13" fmla="*/ 0 w 15601"/>
              <a:gd name="connsiteY0dup0dup1dup2dup3dup4dup5dup6dup7dup8dup9dup10dup11dup12dup13" fmla="*/ 29 h 21343"/>
              <a:gd name="connsiteX1dup0dup1dup2dup3dup4dup5dup6dup7dup8dup9dup10dup11dup12dup13" fmla="*/ 15591 w 15601"/>
              <a:gd name="connsiteY1dup0dup1dup2dup3dup4dup5dup6dup7dup8dup9dup10dup11dup12dup13" fmla="*/ 0 h 21343"/>
              <a:gd name="connsiteX2dup0dup1dup2dup3dup4dup5dup6dup7dup8dup9dup10dup11dup12dup13" fmla="*/ 15601 w 15601"/>
              <a:gd name="connsiteY2dup0dup1dup2dup3dup4dup5dup6dup7dup8dup9dup10dup11dup12dup13" fmla="*/ 19241 h 21343"/>
              <a:gd name="connsiteX3dup0dup1dup2dup3dup4dup5dup6dup7dup8dup9dup10dup11dup12dup13" fmla="*/ 0 w 15601"/>
              <a:gd name="connsiteY3dup0dup1dup2dup3dup4dup5dup6dup7dup8dup9dup10dup11dup12dup13" fmla="*/ 20434 h 21343"/>
              <a:gd name="connsiteX4dup0dup1dup2dup3dup4dup5dup6dup7dup8dup9dup10dup11dup12dup13" fmla="*/ 0 w 15601"/>
              <a:gd name="connsiteY4dup0dup1dup2dup3dup4dup5dup6dup7dup8dup9dup10dup11dup12dup13" fmla="*/ 29 h 21343"/>
              <a:gd name="connsiteX0dup0dup1dup2dup3dup4dup5dup6dup7dup8dup9dup10dup11dup12dup13dup14" fmla="*/ 0 w 15601"/>
              <a:gd name="connsiteY0dup0dup1dup2dup3dup4dup5dup6dup7dup8dup9dup10dup11dup12dup13dup14" fmla="*/ 29 h 21351"/>
              <a:gd name="connsiteX1dup0dup1dup2dup3dup4dup5dup6dup7dup8dup9dup10dup11dup12dup13dup14" fmla="*/ 15591 w 15601"/>
              <a:gd name="connsiteY1dup0dup1dup2dup3dup4dup5dup6dup7dup8dup9dup10dup11dup12dup13dup14" fmla="*/ 0 h 21351"/>
              <a:gd name="connsiteX2dup0dup1dup2dup3dup4dup5dup6dup7dup8dup9dup10dup11dup12dup13dup14" fmla="*/ 15601 w 15601"/>
              <a:gd name="connsiteY2dup0dup1dup2dup3dup4dup5dup6dup7dup8dup9dup10dup11dup12dup13dup14" fmla="*/ 19241 h 21351"/>
              <a:gd name="connsiteX3dup0dup1dup2dup3dup4dup5dup6dup7dup8dup9dup10dup11dup12dup13dup14" fmla="*/ 0 w 15601"/>
              <a:gd name="connsiteY3dup0dup1dup2dup3dup4dup5dup6dup7dup8dup9dup10dup11dup12dup13dup14" fmla="*/ 20434 h 21351"/>
              <a:gd name="connsiteX4dup0dup1dup2dup3dup4dup5dup6dup7dup8dup9dup10dup11dup12dup13dup14" fmla="*/ 0 w 15601"/>
              <a:gd name="connsiteY4dup0dup1dup2dup3dup4dup5dup6dup7dup8dup9dup10dup11dup12dup13dup14" fmla="*/ 29 h 21351"/>
            </a:gdLst>
            <a:ahLst/>
            <a:cxnLst>
              <a:cxn ang="0">
                <a:pos x="connsiteX0dup0dup1dup2dup3dup4dup5dup6dup7dup8dup9dup10dup11dup12dup13dup14" y="connsiteY0dup0dup1dup2dup3dup4dup5dup6dup7dup8dup9dup10dup11dup12dup13dup14"/>
              </a:cxn>
              <a:cxn ang="0">
                <a:pos x="connsiteX1dup0dup1dup2dup3dup4dup5dup6dup7dup8dup9dup10dup11dup12dup13dup14" y="connsiteY1dup0dup1dup2dup3dup4dup5dup6dup7dup8dup9dup10dup11dup12dup13dup14"/>
              </a:cxn>
              <a:cxn ang="0">
                <a:pos x="connsiteX2dup0dup1dup2dup3dup4dup5dup6dup7dup8dup9dup10dup11dup12dup13dup14" y="connsiteY2dup0dup1dup2dup3dup4dup5dup6dup7dup8dup9dup10dup11dup12dup13dup14"/>
              </a:cxn>
              <a:cxn ang="0">
                <a:pos x="connsiteX3dup0dup1dup2dup3dup4dup5dup6dup7dup8dup9dup10dup11dup12dup13dup14" y="connsiteY3dup0dup1dup2dup3dup4dup5dup6dup7dup8dup9dup10dup11dup12dup13dup14"/>
              </a:cxn>
              <a:cxn ang="0">
                <a:pos x="connsiteX4dup0dup1dup2dup3dup4dup5dup6dup7dup8dup9dup10dup11dup12dup13dup14" y="connsiteY4dup0dup1dup2dup3dup4dup5dup6dup7dup8dup9dup10dup11dup12dup13dup14"/>
              </a:cxn>
            </a:cxnLst>
            <a:rect l="l" t="t" r="r" b="b"/>
            <a:pathLst>
              <a:path w="15601" h="21351">
                <a:moveTo>
                  <a:pt x="0" y="29"/>
                </a:moveTo>
                <a:lnTo>
                  <a:pt x="15591" y="0"/>
                </a:lnTo>
                <a:cubicBezTo>
                  <a:pt x="15591" y="5774"/>
                  <a:pt x="15601" y="13467"/>
                  <a:pt x="15601" y="19241"/>
                </a:cubicBezTo>
                <a:cubicBezTo>
                  <a:pt x="10638" y="19328"/>
                  <a:pt x="7602" y="23020"/>
                  <a:pt x="0" y="20434"/>
                </a:cubicBezTo>
                <a:lnTo>
                  <a:pt x="0" y="29"/>
                </a:lnTo>
                <a:close/>
              </a:path>
            </a:pathLst>
          </a:custGeom>
          <a:gradFill flip="none" rotWithShape="1">
            <a:gsLst>
              <a:gs pos="0">
                <a:sysClr val="window" lastClr="FFFFFF"/>
              </a:gs>
              <a:gs pos="100000">
                <a:srgbClr val="DBF5F9">
                  <a:lumMod val="75000"/>
                </a:srgbClr>
              </a:gs>
            </a:gsLst>
            <a:lin ang="2700000" scaled="1"/>
            <a:tileRect/>
          </a:gradFill>
          <a:ln w="25400" cap="flat" cmpd="sng" algn="ctr">
            <a:noFill/>
            <a:prstDash val="solid"/>
          </a:ln>
          <a:effectLst/>
        </p:spPr>
        <p:txBody>
          <a:bodyPr rtlCol="0" anchor="ctr"/>
          <a:lstStyle>
            <a:defPPr>
              <a:defRPr kern="1200" smtId="4294967295"/>
            </a:defPPr>
          </a:lstStyle>
          <a:p>
            <a:pPr lvl="0" algn="ctr">
              <a:buClr>
                <a:srgbClr val="FFFFFF"/>
              </a:buClr>
              <a:buSzPts val="1350"/>
            </a:pPr>
            <a:endParaRPr lang="en-US" sz="9600" b="1" dirty="0">
              <a:solidFill>
                <a:srgbClr val="33CC33"/>
              </a:solidFill>
              <a:latin typeface="Times New Roman"/>
              <a:ea typeface="Times New Roman"/>
              <a:cs typeface="Times New Roman"/>
              <a:sym typeface="Times New Roman"/>
            </a:endParaRPr>
          </a:p>
        </p:txBody>
      </p:sp>
      <p:sp>
        <p:nvSpPr>
          <p:cNvPr id="3" name="TextBox 2"/>
          <p:cNvSpPr txBox="1"/>
          <p:nvPr/>
        </p:nvSpPr>
        <p:spPr>
          <a:xfrm>
            <a:off x="8173489" y="947955"/>
            <a:ext cx="31047469" cy="4524315"/>
          </a:xfrm>
          <a:prstGeom prst="rect">
            <a:avLst/>
          </a:prstGeom>
          <a:noFill/>
        </p:spPr>
        <p:txBody>
          <a:bodyPr wrap="square" rtlCol="0">
            <a:spAutoFit/>
          </a:bodyPr>
          <a:lstStyle/>
          <a:p>
            <a:pPr lvl="0" algn="ctr">
              <a:buClr>
                <a:srgbClr val="FFFFFF"/>
              </a:buClr>
              <a:buSzPts val="1350"/>
            </a:pPr>
            <a:r>
              <a:rPr lang="en-US" sz="9600" b="1" dirty="0">
                <a:solidFill>
                  <a:srgbClr val="0099CC"/>
                </a:solidFill>
                <a:latin typeface="Times New Roman"/>
                <a:ea typeface="Times New Roman"/>
                <a:cs typeface="Times New Roman"/>
                <a:sym typeface="Times New Roman"/>
              </a:rPr>
              <a:t>Using Systems Thinking to Determine Impact of Environmental Incentives on Farmer Adoption of Conservation Farming Practices</a:t>
            </a:r>
          </a:p>
        </p:txBody>
      </p:sp>
      <p:sp>
        <p:nvSpPr>
          <p:cNvPr id="27" name="Rectangle 10"/>
          <p:cNvSpPr>
            <a:spLocks noChangeArrowheads="1"/>
          </p:cNvSpPr>
          <p:nvPr/>
        </p:nvSpPr>
        <p:spPr bwMode="auto">
          <a:xfrm>
            <a:off x="137620" y="7645068"/>
            <a:ext cx="9571173" cy="873301"/>
          </a:xfrm>
          <a:prstGeom prst="rect">
            <a:avLst/>
          </a:prstGeom>
          <a:solidFill>
            <a:srgbClr val="7CCA62"/>
          </a:solidFill>
          <a:ln w="12700">
            <a:solidFill>
              <a:srgbClr val="009DD9"/>
            </a:solidFill>
            <a:miter lim="800000"/>
          </a:ln>
        </p:spPr>
        <p:txBody>
          <a:bodyPr wrap="none" lIns="137126" tIns="73152" rIns="137126" bIns="68563" anchor="ctr" anchorCtr="0"/>
          <a:lstStyle>
            <a:defPPr>
              <a:defRPr kern="1200" smtId="4294967295"/>
            </a:defPPr>
          </a:lstStyle>
          <a:p>
            <a:pPr lvl="0" algn="ctr">
              <a:buClr>
                <a:srgbClr val="FFFFFF"/>
              </a:buClr>
              <a:buSzPts val="1500"/>
            </a:pPr>
            <a:r>
              <a:rPr lang="en-US" sz="6000" dirty="0">
                <a:solidFill>
                  <a:schemeClr val="bg1"/>
                </a:solidFill>
                <a:latin typeface="Times New Roman" panose="02020603050405020304" pitchFamily="18" charset="0"/>
                <a:cs typeface="Times New Roman" panose="02020603050405020304" pitchFamily="18" charset="0"/>
              </a:rPr>
              <a:t>Introduction</a:t>
            </a:r>
          </a:p>
        </p:txBody>
      </p:sp>
      <p:sp>
        <p:nvSpPr>
          <p:cNvPr id="34" name="Rectangle 10"/>
          <p:cNvSpPr>
            <a:spLocks noChangeArrowheads="1"/>
          </p:cNvSpPr>
          <p:nvPr/>
        </p:nvSpPr>
        <p:spPr bwMode="auto">
          <a:xfrm>
            <a:off x="33634446" y="16150039"/>
            <a:ext cx="10256754" cy="918916"/>
          </a:xfrm>
          <a:prstGeom prst="rect">
            <a:avLst/>
          </a:prstGeom>
          <a:solidFill>
            <a:srgbClr val="7CCA62"/>
          </a:solidFill>
          <a:ln w="9525">
            <a:solidFill>
              <a:srgbClr val="009DD9"/>
            </a:solidFill>
            <a:miter lim="800000"/>
          </a:ln>
        </p:spPr>
        <p:txBody>
          <a:bodyPr wrap="none" lIns="137126" tIns="68563" rIns="137126" bIns="68563" anchor="ctr"/>
          <a:lstStyle>
            <a:defPPr>
              <a:defRPr kern="1200" smtId="4294967295"/>
            </a:defPPr>
          </a:lstStyle>
          <a:p>
            <a:pPr marL="0" marR="0" lvl="0" indent="0" algn="ctr" defTabSz="4702588"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prstClr val="white"/>
                </a:solidFill>
                <a:effectLst/>
                <a:uLnTx/>
                <a:uFillTx/>
                <a:latin typeface="Calibri"/>
              </a:rPr>
              <a:t>Sources</a:t>
            </a:r>
          </a:p>
        </p:txBody>
      </p:sp>
      <p:sp>
        <p:nvSpPr>
          <p:cNvPr id="36" name="Flowchart: Document 70"/>
          <p:cNvSpPr/>
          <p:nvPr/>
        </p:nvSpPr>
        <p:spPr>
          <a:xfrm rot="10800000" flipH="1">
            <a:off x="439059" y="9181591"/>
            <a:ext cx="9420728" cy="23423735"/>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dup0" fmla="*/ 0 w 21600"/>
              <a:gd name="connsiteY0dup0" fmla="*/ 0 h 21495"/>
              <a:gd name="connsiteX1dup0" fmla="*/ 21600 w 21600"/>
              <a:gd name="connsiteY1dup0" fmla="*/ 0 h 21495"/>
              <a:gd name="connsiteX2dup0" fmla="*/ 15601 w 21600"/>
              <a:gd name="connsiteY2dup0" fmla="*/ 18514 h 21495"/>
              <a:gd name="connsiteX3dup0" fmla="*/ 0 w 21600"/>
              <a:gd name="connsiteY3dup0" fmla="*/ 20172 h 21495"/>
              <a:gd name="connsiteX4dup0" fmla="*/ 0 w 21600"/>
              <a:gd name="connsiteY4dup0" fmla="*/ 0 h 21495"/>
              <a:gd name="connsiteX0dup0dup1" fmla="*/ 0 w 15601"/>
              <a:gd name="connsiteY0dup0dup1" fmla="*/ 29 h 21524"/>
              <a:gd name="connsiteX1dup0dup1" fmla="*/ 15591 w 15601"/>
              <a:gd name="connsiteY1dup0dup1" fmla="*/ 0 h 21524"/>
              <a:gd name="connsiteX2dup0dup1" fmla="*/ 15601 w 15601"/>
              <a:gd name="connsiteY2dup0dup1" fmla="*/ 18543 h 21524"/>
              <a:gd name="connsiteX3dup0dup1" fmla="*/ 0 w 15601"/>
              <a:gd name="connsiteY3dup0dup1" fmla="*/ 20201 h 21524"/>
              <a:gd name="connsiteX4dup0dup1" fmla="*/ 0 w 15601"/>
              <a:gd name="connsiteY4dup0dup1" fmla="*/ 29 h 21524"/>
              <a:gd name="connsiteX0dup0dup1dup2" fmla="*/ 0 w 15601"/>
              <a:gd name="connsiteY0dup0dup1dup2" fmla="*/ 29 h 21278"/>
              <a:gd name="connsiteX1dup0dup1dup2" fmla="*/ 15591 w 15601"/>
              <a:gd name="connsiteY1dup0dup1dup2" fmla="*/ 0 h 21278"/>
              <a:gd name="connsiteX2dup0dup1dup2" fmla="*/ 15601 w 15601"/>
              <a:gd name="connsiteY2dup0dup1dup2" fmla="*/ 18543 h 21278"/>
              <a:gd name="connsiteX3dup0dup1dup2" fmla="*/ 0 w 15601"/>
              <a:gd name="connsiteY3dup0dup1dup2" fmla="*/ 20201 h 21278"/>
              <a:gd name="connsiteX4dup0dup1dup2" fmla="*/ 0 w 15601"/>
              <a:gd name="connsiteY4dup0dup1dup2" fmla="*/ 29 h 21278"/>
              <a:gd name="connsiteX0dup0dup1dup2dup3" fmla="*/ 0 w 15601"/>
              <a:gd name="connsiteY0dup0dup1dup2dup3" fmla="*/ 29 h 21156"/>
              <a:gd name="connsiteX1dup0dup1dup2dup3" fmla="*/ 15591 w 15601"/>
              <a:gd name="connsiteY1dup0dup1dup2dup3" fmla="*/ 0 h 21156"/>
              <a:gd name="connsiteX2dup0dup1dup2dup3" fmla="*/ 15601 w 15601"/>
              <a:gd name="connsiteY2dup0dup1dup2dup3" fmla="*/ 18543 h 21156"/>
              <a:gd name="connsiteX3dup0dup1dup2dup3" fmla="*/ 0 w 15601"/>
              <a:gd name="connsiteY3dup0dup1dup2dup3" fmla="*/ 20201 h 21156"/>
              <a:gd name="connsiteX4dup0dup1dup2dup3" fmla="*/ 0 w 15601"/>
              <a:gd name="connsiteY4dup0dup1dup2dup3" fmla="*/ 29 h 21156"/>
              <a:gd name="connsiteX0dup0dup1dup2dup3dup4" fmla="*/ 0 w 15601"/>
              <a:gd name="connsiteY0dup0dup1dup2dup3dup4" fmla="*/ 29 h 21172"/>
              <a:gd name="connsiteX1dup0dup1dup2dup3dup4" fmla="*/ 15591 w 15601"/>
              <a:gd name="connsiteY1dup0dup1dup2dup3dup4" fmla="*/ 0 h 21172"/>
              <a:gd name="connsiteX2dup0dup1dup2dup3dup4" fmla="*/ 15601 w 15601"/>
              <a:gd name="connsiteY2dup0dup1dup2dup3dup4" fmla="*/ 18543 h 21172"/>
              <a:gd name="connsiteX3dup0dup1dup2dup3dup4" fmla="*/ 0 w 15601"/>
              <a:gd name="connsiteY3dup0dup1dup2dup3dup4" fmla="*/ 20201 h 21172"/>
              <a:gd name="connsiteX4dup0dup1dup2dup3dup4" fmla="*/ 0 w 15601"/>
              <a:gd name="connsiteY4dup0dup1dup2dup3dup4" fmla="*/ 29 h 21172"/>
              <a:gd name="connsiteX0dup0dup1dup2dup3dup4dup5" fmla="*/ 0 w 15601"/>
              <a:gd name="connsiteY0dup0dup1dup2dup3dup4dup5" fmla="*/ 29 h 21294"/>
              <a:gd name="connsiteX1dup0dup1dup2dup3dup4dup5" fmla="*/ 15591 w 15601"/>
              <a:gd name="connsiteY1dup0dup1dup2dup3dup4dup5" fmla="*/ 0 h 21294"/>
              <a:gd name="connsiteX2dup0dup1dup2dup3dup4dup5" fmla="*/ 15601 w 15601"/>
              <a:gd name="connsiteY2dup0dup1dup2dup3dup4dup5" fmla="*/ 18543 h 21294"/>
              <a:gd name="connsiteX3dup0dup1dup2dup3dup4dup5" fmla="*/ 0 w 15601"/>
              <a:gd name="connsiteY3dup0dup1dup2dup3dup4dup5" fmla="*/ 20201 h 21294"/>
              <a:gd name="connsiteX4dup0dup1dup2dup3dup4dup5" fmla="*/ 0 w 15601"/>
              <a:gd name="connsiteY4dup0dup1dup2dup3dup4dup5" fmla="*/ 29 h 21294"/>
              <a:gd name="connsiteX0dup0dup1dup2dup3dup4dup5dup6" fmla="*/ 0 w 15601"/>
              <a:gd name="connsiteY0dup0dup1dup2dup3dup4dup5dup6" fmla="*/ 29 h 21270"/>
              <a:gd name="connsiteX1dup0dup1dup2dup3dup4dup5dup6" fmla="*/ 15591 w 15601"/>
              <a:gd name="connsiteY1dup0dup1dup2dup3dup4dup5dup6" fmla="*/ 0 h 21270"/>
              <a:gd name="connsiteX2dup0dup1dup2dup3dup4dup5dup6" fmla="*/ 15601 w 15601"/>
              <a:gd name="connsiteY2dup0dup1dup2dup3dup4dup5dup6" fmla="*/ 18543 h 21270"/>
              <a:gd name="connsiteX3dup0dup1dup2dup3dup4dup5dup6" fmla="*/ 0 w 15601"/>
              <a:gd name="connsiteY3dup0dup1dup2dup3dup4dup5dup6" fmla="*/ 20201 h 21270"/>
              <a:gd name="connsiteX4dup0dup1dup2dup3dup4dup5dup6" fmla="*/ 0 w 15601"/>
              <a:gd name="connsiteY4dup0dup1dup2dup3dup4dup5dup6" fmla="*/ 29 h 21270"/>
              <a:gd name="connsiteX0dup0dup1dup2dup3dup4dup5dup6dup7" fmla="*/ 0 w 15601"/>
              <a:gd name="connsiteY0dup0dup1dup2dup3dup4dup5dup6dup7" fmla="*/ 29 h 21322"/>
              <a:gd name="connsiteX1dup0dup1dup2dup3dup4dup5dup6dup7" fmla="*/ 15591 w 15601"/>
              <a:gd name="connsiteY1dup0dup1dup2dup3dup4dup5dup6dup7" fmla="*/ 0 h 21322"/>
              <a:gd name="connsiteX2dup0dup1dup2dup3dup4dup5dup6dup7" fmla="*/ 15601 w 15601"/>
              <a:gd name="connsiteY2dup0dup1dup2dup3dup4dup5dup6dup7" fmla="*/ 18863 h 21322"/>
              <a:gd name="connsiteX3dup0dup1dup2dup3dup4dup5dup6dup7" fmla="*/ 0 w 15601"/>
              <a:gd name="connsiteY3dup0dup1dup2dup3dup4dup5dup6dup7" fmla="*/ 20201 h 21322"/>
              <a:gd name="connsiteX4dup0dup1dup2dup3dup4dup5dup6dup7" fmla="*/ 0 w 15601"/>
              <a:gd name="connsiteY4dup0dup1dup2dup3dup4dup5dup6dup7" fmla="*/ 29 h 21322"/>
              <a:gd name="connsiteX0dup0dup1dup2dup3dup4dup5dup6dup7dup8" fmla="*/ 0 w 15601"/>
              <a:gd name="connsiteY0dup0dup1dup2dup3dup4dup5dup6dup7dup8" fmla="*/ 29 h 21347"/>
              <a:gd name="connsiteX1dup0dup1dup2dup3dup4dup5dup6dup7dup8" fmla="*/ 15591 w 15601"/>
              <a:gd name="connsiteY1dup0dup1dup2dup3dup4dup5dup6dup7dup8" fmla="*/ 0 h 21347"/>
              <a:gd name="connsiteX2dup0dup1dup2dup3dup4dup5dup6dup7dup8" fmla="*/ 15601 w 15601"/>
              <a:gd name="connsiteY2dup0dup1dup2dup3dup4dup5dup6dup7dup8" fmla="*/ 18863 h 21347"/>
              <a:gd name="connsiteX3dup0dup1dup2dup3dup4dup5dup6dup7dup8" fmla="*/ 0 w 15601"/>
              <a:gd name="connsiteY3dup0dup1dup2dup3dup4dup5dup6dup7dup8" fmla="*/ 20201 h 21347"/>
              <a:gd name="connsiteX4dup0dup1dup2dup3dup4dup5dup6dup7dup8" fmla="*/ 0 w 15601"/>
              <a:gd name="connsiteY4dup0dup1dup2dup3dup4dup5dup6dup7dup8" fmla="*/ 29 h 21347"/>
              <a:gd name="connsiteX0dup0dup1dup2dup3dup4dup5dup6dup7dup8dup9" fmla="*/ 0 w 15601"/>
              <a:gd name="connsiteY0dup0dup1dup2dup3dup4dup5dup6dup7dup8dup9" fmla="*/ 29 h 21222"/>
              <a:gd name="connsiteX1dup0dup1dup2dup3dup4dup5dup6dup7dup8dup9" fmla="*/ 15591 w 15601"/>
              <a:gd name="connsiteY1dup0dup1dup2dup3dup4dup5dup6dup7dup8dup9" fmla="*/ 0 h 21222"/>
              <a:gd name="connsiteX2dup0dup1dup2dup3dup4dup5dup6dup7dup8dup9" fmla="*/ 15601 w 15601"/>
              <a:gd name="connsiteY2dup0dup1dup2dup3dup4dup5dup6dup7dup8dup9" fmla="*/ 18863 h 21222"/>
              <a:gd name="connsiteX3dup0dup1dup2dup3dup4dup5dup6dup7dup8dup9" fmla="*/ 0 w 15601"/>
              <a:gd name="connsiteY3dup0dup1dup2dup3dup4dup5dup6dup7dup8dup9" fmla="*/ 20201 h 21222"/>
              <a:gd name="connsiteX4dup0dup1dup2dup3dup4dup5dup6dup7dup8dup9" fmla="*/ 0 w 15601"/>
              <a:gd name="connsiteY4dup0dup1dup2dup3dup4dup5dup6dup7dup8dup9" fmla="*/ 29 h 21222"/>
              <a:gd name="connsiteX0dup0dup1dup2dup3dup4dup5dup6dup7dup8dup9dup10" fmla="*/ 0 w 15601"/>
              <a:gd name="connsiteY0dup0dup1dup2dup3dup4dup5dup6dup7dup8dup9dup10" fmla="*/ 29 h 21210"/>
              <a:gd name="connsiteX1dup0dup1dup2dup3dup4dup5dup6dup7dup8dup9dup10" fmla="*/ 15591 w 15601"/>
              <a:gd name="connsiteY1dup0dup1dup2dup3dup4dup5dup6dup7dup8dup9dup10" fmla="*/ 0 h 21210"/>
              <a:gd name="connsiteX2dup0dup1dup2dup3dup4dup5dup6dup7dup8dup9dup10" fmla="*/ 15601 w 15601"/>
              <a:gd name="connsiteY2dup0dup1dup2dup3dup4dup5dup6dup7dup8dup9dup10" fmla="*/ 18863 h 21210"/>
              <a:gd name="connsiteX3dup0dup1dup2dup3dup4dup5dup6dup7dup8dup9dup10" fmla="*/ 0 w 15601"/>
              <a:gd name="connsiteY3dup0dup1dup2dup3dup4dup5dup6dup7dup8dup9dup10" fmla="*/ 20201 h 21210"/>
              <a:gd name="connsiteX4dup0dup1dup2dup3dup4dup5dup6dup7dup8dup9dup10" fmla="*/ 0 w 15601"/>
              <a:gd name="connsiteY4dup0dup1dup2dup3dup4dup5dup6dup7dup8dup9dup10" fmla="*/ 29 h 21210"/>
              <a:gd name="connsiteX0dup0dup1dup2dup3dup4dup5dup6dup7dup8dup9dup10dup11" fmla="*/ 0 w 15601"/>
              <a:gd name="connsiteY0dup0dup1dup2dup3dup4dup5dup6dup7dup8dup9dup10dup11" fmla="*/ 29 h 21275"/>
              <a:gd name="connsiteX1dup0dup1dup2dup3dup4dup5dup6dup7dup8dup9dup10dup11" fmla="*/ 15591 w 15601"/>
              <a:gd name="connsiteY1dup0dup1dup2dup3dup4dup5dup6dup7dup8dup9dup10dup11" fmla="*/ 0 h 21275"/>
              <a:gd name="connsiteX2dup0dup1dup2dup3dup4dup5dup6dup7dup8dup9dup10dup11" fmla="*/ 15601 w 15601"/>
              <a:gd name="connsiteY2dup0dup1dup2dup3dup4dup5dup6dup7dup8dup9dup10dup11" fmla="*/ 19241 h 21275"/>
              <a:gd name="connsiteX3dup0dup1dup2dup3dup4dup5dup6dup7dup8dup9dup10dup11" fmla="*/ 0 w 15601"/>
              <a:gd name="connsiteY3dup0dup1dup2dup3dup4dup5dup6dup7dup8dup9dup10dup11" fmla="*/ 20201 h 21275"/>
              <a:gd name="connsiteX4dup0dup1dup2dup3dup4dup5dup6dup7dup8dup9dup10dup11" fmla="*/ 0 w 15601"/>
              <a:gd name="connsiteY4dup0dup1dup2dup3dup4dup5dup6dup7dup8dup9dup10dup11" fmla="*/ 29 h 21275"/>
              <a:gd name="connsiteX0dup0dup1dup2dup3dup4dup5dup6dup7dup8dup9dup10dup11dup12" fmla="*/ 0 w 15601"/>
              <a:gd name="connsiteY0dup0dup1dup2dup3dup4dup5dup6dup7dup8dup9dup10dup11dup12" fmla="*/ 29 h 21467"/>
              <a:gd name="connsiteX1dup0dup1dup2dup3dup4dup5dup6dup7dup8dup9dup10dup11dup12" fmla="*/ 15591 w 15601"/>
              <a:gd name="connsiteY1dup0dup1dup2dup3dup4dup5dup6dup7dup8dup9dup10dup11dup12" fmla="*/ 0 h 21467"/>
              <a:gd name="connsiteX2dup0dup1dup2dup3dup4dup5dup6dup7dup8dup9dup10dup11dup12" fmla="*/ 15601 w 15601"/>
              <a:gd name="connsiteY2dup0dup1dup2dup3dup4dup5dup6dup7dup8dup9dup10dup11dup12" fmla="*/ 19241 h 21467"/>
              <a:gd name="connsiteX3dup0dup1dup2dup3dup4dup5dup6dup7dup8dup9dup10dup11dup12" fmla="*/ 0 w 15601"/>
              <a:gd name="connsiteY3dup0dup1dup2dup3dup4dup5dup6dup7dup8dup9dup10dup11dup12" fmla="*/ 20434 h 21467"/>
              <a:gd name="connsiteX4dup0dup1dup2dup3dup4dup5dup6dup7dup8dup9dup10dup11dup12" fmla="*/ 0 w 15601"/>
              <a:gd name="connsiteY4dup0dup1dup2dup3dup4dup5dup6dup7dup8dup9dup10dup11dup12" fmla="*/ 29 h 21467"/>
              <a:gd name="connsiteX0dup0dup1dup2dup3dup4dup5dup6dup7dup8dup9dup10dup11dup12dup13" fmla="*/ 0 w 15601"/>
              <a:gd name="connsiteY0dup0dup1dup2dup3dup4dup5dup6dup7dup8dup9dup10dup11dup12dup13" fmla="*/ 29 h 21343"/>
              <a:gd name="connsiteX1dup0dup1dup2dup3dup4dup5dup6dup7dup8dup9dup10dup11dup12dup13" fmla="*/ 15591 w 15601"/>
              <a:gd name="connsiteY1dup0dup1dup2dup3dup4dup5dup6dup7dup8dup9dup10dup11dup12dup13" fmla="*/ 0 h 21343"/>
              <a:gd name="connsiteX2dup0dup1dup2dup3dup4dup5dup6dup7dup8dup9dup10dup11dup12dup13" fmla="*/ 15601 w 15601"/>
              <a:gd name="connsiteY2dup0dup1dup2dup3dup4dup5dup6dup7dup8dup9dup10dup11dup12dup13" fmla="*/ 19241 h 21343"/>
              <a:gd name="connsiteX3dup0dup1dup2dup3dup4dup5dup6dup7dup8dup9dup10dup11dup12dup13" fmla="*/ 0 w 15601"/>
              <a:gd name="connsiteY3dup0dup1dup2dup3dup4dup5dup6dup7dup8dup9dup10dup11dup12dup13" fmla="*/ 20434 h 21343"/>
              <a:gd name="connsiteX4dup0dup1dup2dup3dup4dup5dup6dup7dup8dup9dup10dup11dup12dup13" fmla="*/ 0 w 15601"/>
              <a:gd name="connsiteY4dup0dup1dup2dup3dup4dup5dup6dup7dup8dup9dup10dup11dup12dup13" fmla="*/ 29 h 21343"/>
              <a:gd name="connsiteX0dup0dup1dup2dup3dup4dup5dup6dup7dup8dup9dup10dup11dup12dup13dup14" fmla="*/ 0 w 15601"/>
              <a:gd name="connsiteY0dup0dup1dup2dup3dup4dup5dup6dup7dup8dup9dup10dup11dup12dup13dup14" fmla="*/ 29 h 21351"/>
              <a:gd name="connsiteX1dup0dup1dup2dup3dup4dup5dup6dup7dup8dup9dup10dup11dup12dup13dup14" fmla="*/ 15591 w 15601"/>
              <a:gd name="connsiteY1dup0dup1dup2dup3dup4dup5dup6dup7dup8dup9dup10dup11dup12dup13dup14" fmla="*/ 0 h 21351"/>
              <a:gd name="connsiteX2dup0dup1dup2dup3dup4dup5dup6dup7dup8dup9dup10dup11dup12dup13dup14" fmla="*/ 15601 w 15601"/>
              <a:gd name="connsiteY2dup0dup1dup2dup3dup4dup5dup6dup7dup8dup9dup10dup11dup12dup13dup14" fmla="*/ 19241 h 21351"/>
              <a:gd name="connsiteX3dup0dup1dup2dup3dup4dup5dup6dup7dup8dup9dup10dup11dup12dup13dup14" fmla="*/ 0 w 15601"/>
              <a:gd name="connsiteY3dup0dup1dup2dup3dup4dup5dup6dup7dup8dup9dup10dup11dup12dup13dup14" fmla="*/ 20434 h 21351"/>
              <a:gd name="connsiteX4dup0dup1dup2dup3dup4dup5dup6dup7dup8dup9dup10dup11dup12dup13dup14" fmla="*/ 0 w 15601"/>
              <a:gd name="connsiteY4dup0dup1dup2dup3dup4dup5dup6dup7dup8dup9dup10dup11dup12dup13dup14" fmla="*/ 29 h 21351"/>
            </a:gdLst>
            <a:ahLst/>
            <a:cxnLst>
              <a:cxn ang="0">
                <a:pos x="connsiteX0dup0dup1dup2dup3dup4dup5dup6dup7dup8dup9dup10dup11dup12dup13dup14" y="connsiteY0dup0dup1dup2dup3dup4dup5dup6dup7dup8dup9dup10dup11dup12dup13dup14"/>
              </a:cxn>
              <a:cxn ang="0">
                <a:pos x="connsiteX1dup0dup1dup2dup3dup4dup5dup6dup7dup8dup9dup10dup11dup12dup13dup14" y="connsiteY1dup0dup1dup2dup3dup4dup5dup6dup7dup8dup9dup10dup11dup12dup13dup14"/>
              </a:cxn>
              <a:cxn ang="0">
                <a:pos x="connsiteX2dup0dup1dup2dup3dup4dup5dup6dup7dup8dup9dup10dup11dup12dup13dup14" y="connsiteY2dup0dup1dup2dup3dup4dup5dup6dup7dup8dup9dup10dup11dup12dup13dup14"/>
              </a:cxn>
              <a:cxn ang="0">
                <a:pos x="connsiteX3dup0dup1dup2dup3dup4dup5dup6dup7dup8dup9dup10dup11dup12dup13dup14" y="connsiteY3dup0dup1dup2dup3dup4dup5dup6dup7dup8dup9dup10dup11dup12dup13dup14"/>
              </a:cxn>
              <a:cxn ang="0">
                <a:pos x="connsiteX4dup0dup1dup2dup3dup4dup5dup6dup7dup8dup9dup10dup11dup12dup13dup14" y="connsiteY4dup0dup1dup2dup3dup4dup5dup6dup7dup8dup9dup10dup11dup12dup13dup14"/>
              </a:cxn>
            </a:cxnLst>
            <a:rect l="l" t="t" r="r" b="b"/>
            <a:pathLst>
              <a:path w="15601" h="21351">
                <a:moveTo>
                  <a:pt x="0" y="29"/>
                </a:moveTo>
                <a:lnTo>
                  <a:pt x="15591" y="0"/>
                </a:lnTo>
                <a:cubicBezTo>
                  <a:pt x="15591" y="5774"/>
                  <a:pt x="15601" y="13467"/>
                  <a:pt x="15601" y="19241"/>
                </a:cubicBezTo>
                <a:cubicBezTo>
                  <a:pt x="10638" y="19328"/>
                  <a:pt x="7602" y="23020"/>
                  <a:pt x="0" y="20434"/>
                </a:cubicBezTo>
                <a:lnTo>
                  <a:pt x="0" y="29"/>
                </a:lnTo>
                <a:close/>
              </a:path>
            </a:pathLst>
          </a:custGeom>
          <a:gradFill flip="none" rotWithShape="1">
            <a:gsLst>
              <a:gs pos="0">
                <a:sysClr val="window" lastClr="FFFFFF"/>
              </a:gs>
              <a:gs pos="100000">
                <a:srgbClr val="DBF5F9">
                  <a:lumMod val="75000"/>
                </a:srgbClr>
              </a:gs>
            </a:gsLst>
            <a:lin ang="2700000" scaled="1"/>
            <a:tileRect/>
          </a:gradFill>
          <a:ln w="25400" cap="flat" cmpd="sng" algn="ctr">
            <a:noFill/>
            <a:prstDash val="solid"/>
          </a:ln>
          <a:effectLst/>
        </p:spPr>
        <p:txBody>
          <a:bodyPr rtlCol="0" anchor="ctr"/>
          <a:lstStyle>
            <a:defPPr>
              <a:defRPr kern="1200" smtId="4294967295"/>
            </a:defPPr>
          </a:lstStyle>
          <a:p>
            <a:pPr lvl="0" algn="ctr">
              <a:buClr>
                <a:srgbClr val="FFFFFF"/>
              </a:buClr>
              <a:buSzPts val="1350"/>
            </a:pPr>
            <a:endParaRPr lang="en-US" sz="9600" b="1" dirty="0">
              <a:solidFill>
                <a:srgbClr val="33CC33"/>
              </a:solidFill>
              <a:latin typeface="Times New Roman"/>
              <a:ea typeface="Times New Roman"/>
              <a:cs typeface="Times New Roman"/>
              <a:sym typeface="Times New Roman"/>
            </a:endParaRPr>
          </a:p>
        </p:txBody>
      </p:sp>
      <p:sp>
        <p:nvSpPr>
          <p:cNvPr id="4" name="TextBox 3"/>
          <p:cNvSpPr txBox="1"/>
          <p:nvPr/>
        </p:nvSpPr>
        <p:spPr>
          <a:xfrm>
            <a:off x="349893" y="27875595"/>
            <a:ext cx="9504271" cy="4708981"/>
          </a:xfrm>
          <a:prstGeom prst="rect">
            <a:avLst/>
          </a:prstGeom>
          <a:noFill/>
        </p:spPr>
        <p:txBody>
          <a:bodyPr wrap="square" rtlCol="0">
            <a:spAutoFit/>
          </a:bodyPr>
          <a:lstStyle/>
          <a:p>
            <a:pPr lvl="0" algn="just">
              <a:buClr>
                <a:srgbClr val="000000"/>
              </a:buClr>
              <a:buSzPts val="875"/>
            </a:pPr>
            <a:r>
              <a:rPr lang="en-US" sz="3000" b="1" dirty="0">
                <a:latin typeface="+mj-lt"/>
                <a:ea typeface="Calibri" panose="020F0502020204030204" pitchFamily="34" charset="0"/>
                <a:cs typeface="Times New Roman" panose="02020603050405020304" pitchFamily="18" charset="0"/>
              </a:rPr>
              <a:t>Payment types</a:t>
            </a:r>
          </a:p>
          <a:p>
            <a:pPr marL="457200" lvl="0" indent="-457200" algn="just">
              <a:buClr>
                <a:srgbClr val="000000"/>
              </a:buClr>
              <a:buSzPts val="875"/>
              <a:buFont typeface="Arial" panose="020B0604020202020204" pitchFamily="34" charset="0"/>
              <a:buChar char="•"/>
            </a:pPr>
            <a:r>
              <a:rPr lang="en-US" sz="3000" dirty="0">
                <a:latin typeface="+mj-lt"/>
                <a:ea typeface="Calibri" panose="020F0502020204030204" pitchFamily="34" charset="0"/>
                <a:cs typeface="Times New Roman" panose="02020603050405020304" pitchFamily="18" charset="0"/>
              </a:rPr>
              <a:t>Soil carbon sequestration (SCS)</a:t>
            </a:r>
          </a:p>
          <a:p>
            <a:pPr marL="457200" lvl="0" indent="-457200" algn="just">
              <a:buClr>
                <a:srgbClr val="000000"/>
              </a:buClr>
              <a:buSzPts val="875"/>
              <a:buFont typeface="Arial" panose="020B0604020202020204" pitchFamily="34" charset="0"/>
              <a:buChar char="•"/>
            </a:pPr>
            <a:r>
              <a:rPr lang="en-US" sz="3000" dirty="0">
                <a:latin typeface="+mj-lt"/>
                <a:ea typeface="Calibri" panose="020F0502020204030204" pitchFamily="34" charset="0"/>
                <a:cs typeface="Times New Roman" panose="02020603050405020304" pitchFamily="18" charset="0"/>
              </a:rPr>
              <a:t>Water quality trading (WQT)</a:t>
            </a:r>
          </a:p>
          <a:p>
            <a:pPr marL="457200" lvl="0" indent="-457200" algn="just">
              <a:buClr>
                <a:srgbClr val="000000"/>
              </a:buClr>
              <a:buSzPts val="875"/>
              <a:buFont typeface="Arial" panose="020B0604020202020204" pitchFamily="34" charset="0"/>
              <a:buChar char="•"/>
            </a:pPr>
            <a:r>
              <a:rPr lang="en-US" sz="3000" dirty="0">
                <a:latin typeface="+mj-lt"/>
                <a:ea typeface="Calibri" panose="020F0502020204030204" pitchFamily="34" charset="0"/>
                <a:cs typeface="Times New Roman" panose="02020603050405020304" pitchFamily="18" charset="0"/>
              </a:rPr>
              <a:t>Ecosystem Services – includes both SCS and WQT</a:t>
            </a:r>
          </a:p>
          <a:p>
            <a:pPr lvl="0" algn="just">
              <a:buClr>
                <a:srgbClr val="000000"/>
              </a:buClr>
              <a:buSzPts val="875"/>
            </a:pPr>
            <a:r>
              <a:rPr lang="en-US" sz="3000" b="1" dirty="0">
                <a:latin typeface="+mj-lt"/>
                <a:ea typeface="Calibri" panose="020F0502020204030204" pitchFamily="34" charset="0"/>
                <a:cs typeface="Times New Roman" panose="02020603050405020304" pitchFamily="18" charset="0"/>
              </a:rPr>
              <a:t>Benefits</a:t>
            </a:r>
          </a:p>
          <a:p>
            <a:pPr marL="457200" lvl="0" indent="-457200" algn="just">
              <a:buClr>
                <a:srgbClr val="000000"/>
              </a:buClr>
              <a:buSzPts val="875"/>
              <a:buFont typeface="Arial" panose="020B0604020202020204" pitchFamily="34" charset="0"/>
              <a:buChar char="•"/>
            </a:pPr>
            <a:r>
              <a:rPr lang="en-US" sz="3000" dirty="0">
                <a:latin typeface="+mj-lt"/>
                <a:ea typeface="Calibri" panose="020F0502020204030204" pitchFamily="34" charset="0"/>
                <a:cs typeface="Times New Roman" panose="02020603050405020304" pitchFamily="18" charset="0"/>
              </a:rPr>
              <a:t>Mitigate or reverse climate change</a:t>
            </a:r>
          </a:p>
          <a:p>
            <a:pPr marL="457200" lvl="0" indent="-457200" algn="just">
              <a:buClr>
                <a:srgbClr val="000000"/>
              </a:buClr>
              <a:buSzPts val="875"/>
              <a:buFont typeface="Arial" panose="020B0604020202020204" pitchFamily="34" charset="0"/>
              <a:buChar char="•"/>
            </a:pPr>
            <a:r>
              <a:rPr lang="en-US" sz="3000" dirty="0">
                <a:latin typeface="+mj-lt"/>
                <a:ea typeface="Calibri" panose="020F0502020204030204" pitchFamily="34" charset="0"/>
                <a:cs typeface="Times New Roman" panose="02020603050405020304" pitchFamily="18" charset="0"/>
              </a:rPr>
              <a:t>Water quality protection</a:t>
            </a:r>
          </a:p>
          <a:p>
            <a:pPr lvl="0" algn="just">
              <a:buClr>
                <a:srgbClr val="000000"/>
              </a:buClr>
              <a:buSzPts val="875"/>
            </a:pPr>
            <a:r>
              <a:rPr lang="en-US" sz="3000" b="1" dirty="0">
                <a:latin typeface="+mj-lt"/>
                <a:ea typeface="Calibri" panose="020F0502020204030204" pitchFamily="34" charset="0"/>
                <a:cs typeface="Times New Roman" panose="02020603050405020304" pitchFamily="18" charset="0"/>
              </a:rPr>
              <a:t>Sources of funding</a:t>
            </a:r>
          </a:p>
          <a:p>
            <a:pPr marL="457200" lvl="0" indent="-457200" algn="just">
              <a:buClr>
                <a:srgbClr val="000000"/>
              </a:buClr>
              <a:buSzPts val="875"/>
              <a:buFont typeface="Arial" panose="020B0604020202020204" pitchFamily="34" charset="0"/>
              <a:buChar char="•"/>
            </a:pPr>
            <a:r>
              <a:rPr lang="en-US" sz="3000" dirty="0">
                <a:latin typeface="+mj-lt"/>
                <a:ea typeface="Calibri" panose="020F0502020204030204" pitchFamily="34" charset="0"/>
                <a:cs typeface="Times New Roman" panose="02020603050405020304" pitchFamily="18" charset="0"/>
              </a:rPr>
              <a:t>Government programs (e.g. NRCS)</a:t>
            </a:r>
          </a:p>
          <a:p>
            <a:pPr marL="457200" lvl="0" indent="-457200" algn="just">
              <a:buClr>
                <a:srgbClr val="000000"/>
              </a:buClr>
              <a:buSzPts val="875"/>
              <a:buFont typeface="Arial" panose="020B0604020202020204" pitchFamily="34" charset="0"/>
              <a:buChar char="•"/>
            </a:pPr>
            <a:r>
              <a:rPr lang="en-US" sz="3000" dirty="0">
                <a:latin typeface="+mj-lt"/>
                <a:ea typeface="Calibri" panose="020F0502020204030204" pitchFamily="34" charset="0"/>
                <a:cs typeface="Times New Roman" panose="02020603050405020304" pitchFamily="18" charset="0"/>
              </a:rPr>
              <a:t>Private markets </a:t>
            </a:r>
          </a:p>
        </p:txBody>
      </p:sp>
      <p:sp>
        <p:nvSpPr>
          <p:cNvPr id="29" name="Rectangle 10"/>
          <p:cNvSpPr>
            <a:spLocks noChangeArrowheads="1"/>
          </p:cNvSpPr>
          <p:nvPr/>
        </p:nvSpPr>
        <p:spPr bwMode="auto">
          <a:xfrm>
            <a:off x="10760960" y="7641770"/>
            <a:ext cx="10475105" cy="878789"/>
          </a:xfrm>
          <a:prstGeom prst="rect">
            <a:avLst/>
          </a:prstGeom>
          <a:solidFill>
            <a:srgbClr val="7CCA62"/>
          </a:solidFill>
          <a:ln w="12700">
            <a:solidFill>
              <a:srgbClr val="009DD9"/>
            </a:solidFill>
            <a:miter lim="800000"/>
          </a:ln>
        </p:spPr>
        <p:txBody>
          <a:bodyPr wrap="none" lIns="137126" tIns="73152" rIns="137126" bIns="68563" anchor="ctr" anchorCtr="0"/>
          <a:lstStyle>
            <a:defPPr>
              <a:defRPr kern="1200" smtId="4294967295"/>
            </a:defPPr>
          </a:lstStyle>
          <a:p>
            <a:pPr lvl="0" algn="ctr">
              <a:buClr>
                <a:srgbClr val="FFFFFF"/>
              </a:buClr>
              <a:buSzPts val="1500"/>
            </a:pPr>
            <a:r>
              <a:rPr lang="en-US" sz="6000" b="1" dirty="0">
                <a:solidFill>
                  <a:srgbClr val="FFFFFF"/>
                </a:solidFill>
                <a:latin typeface="Times New Roman"/>
                <a:ea typeface="Times New Roman"/>
                <a:cs typeface="Times New Roman"/>
                <a:sym typeface="Times New Roman"/>
              </a:rPr>
              <a:t>Preliminary Methods</a:t>
            </a:r>
          </a:p>
        </p:txBody>
      </p:sp>
      <p:sp>
        <p:nvSpPr>
          <p:cNvPr id="30" name="Rectangle 10"/>
          <p:cNvSpPr>
            <a:spLocks noChangeArrowheads="1"/>
          </p:cNvSpPr>
          <p:nvPr/>
        </p:nvSpPr>
        <p:spPr bwMode="auto">
          <a:xfrm>
            <a:off x="22321168" y="7639564"/>
            <a:ext cx="10276787" cy="886893"/>
          </a:xfrm>
          <a:prstGeom prst="rect">
            <a:avLst/>
          </a:prstGeom>
          <a:solidFill>
            <a:srgbClr val="7CCA62"/>
          </a:solidFill>
          <a:ln w="12700">
            <a:solidFill>
              <a:srgbClr val="009DD9"/>
            </a:solidFill>
            <a:miter lim="800000"/>
          </a:ln>
        </p:spPr>
        <p:txBody>
          <a:bodyPr wrap="none" lIns="137126" tIns="73152" rIns="137126" bIns="68563" anchor="ctr" anchorCtr="0"/>
          <a:lstStyle>
            <a:defPPr>
              <a:defRPr kern="1200" smtId="4294967295"/>
            </a:defPPr>
          </a:lstStyle>
          <a:p>
            <a:pPr lvl="0" algn="ctr">
              <a:buClr>
                <a:srgbClr val="FFFFFF"/>
              </a:buClr>
              <a:buSzPts val="1500"/>
            </a:pPr>
            <a:r>
              <a:rPr lang="en-US" sz="6000" b="1" dirty="0">
                <a:solidFill>
                  <a:srgbClr val="FFFFFF"/>
                </a:solidFill>
                <a:latin typeface="Times New Roman"/>
                <a:ea typeface="Times New Roman"/>
                <a:cs typeface="Times New Roman"/>
                <a:sym typeface="Times New Roman"/>
              </a:rPr>
              <a:t>Preliminary Results</a:t>
            </a:r>
          </a:p>
        </p:txBody>
      </p:sp>
      <p:sp>
        <p:nvSpPr>
          <p:cNvPr id="32" name="Rectangle 10"/>
          <p:cNvSpPr>
            <a:spLocks noChangeArrowheads="1"/>
          </p:cNvSpPr>
          <p:nvPr/>
        </p:nvSpPr>
        <p:spPr bwMode="auto">
          <a:xfrm>
            <a:off x="33530062" y="7643892"/>
            <a:ext cx="10204508" cy="876667"/>
          </a:xfrm>
          <a:prstGeom prst="rect">
            <a:avLst/>
          </a:prstGeom>
          <a:solidFill>
            <a:srgbClr val="7CCA62"/>
          </a:solidFill>
          <a:ln w="12700">
            <a:solidFill>
              <a:srgbClr val="009DD9"/>
            </a:solidFill>
            <a:miter lim="800000"/>
          </a:ln>
        </p:spPr>
        <p:txBody>
          <a:bodyPr wrap="none" lIns="137126" tIns="73152" rIns="137126" bIns="68563" anchor="ctr" anchorCtr="0"/>
          <a:lstStyle>
            <a:defPPr>
              <a:defRPr kern="1200" smtId="4294967295"/>
            </a:defPPr>
          </a:lstStyle>
          <a:p>
            <a:pPr lvl="0" algn="ctr">
              <a:buClr>
                <a:srgbClr val="FFFFFF"/>
              </a:buClr>
              <a:buSzPts val="1500"/>
            </a:pPr>
            <a:r>
              <a:rPr lang="en-US" sz="6000" b="1" dirty="0">
                <a:solidFill>
                  <a:srgbClr val="FFFFFF"/>
                </a:solidFill>
                <a:latin typeface="Times New Roman"/>
                <a:ea typeface="Times New Roman"/>
                <a:cs typeface="Times New Roman"/>
                <a:sym typeface="Times New Roman"/>
              </a:rPr>
              <a:t>Further Research</a:t>
            </a:r>
          </a:p>
        </p:txBody>
      </p:sp>
      <p:sp>
        <p:nvSpPr>
          <p:cNvPr id="14" name="TextBox 13"/>
          <p:cNvSpPr txBox="1"/>
          <p:nvPr/>
        </p:nvSpPr>
        <p:spPr>
          <a:xfrm>
            <a:off x="10115493" y="23877618"/>
            <a:ext cx="7958812" cy="3785652"/>
          </a:xfrm>
          <a:prstGeom prst="rect">
            <a:avLst/>
          </a:prstGeom>
          <a:noFill/>
        </p:spPr>
        <p:txBody>
          <a:bodyPr wrap="square" rtlCol="0">
            <a:spAutoFit/>
          </a:bodyPr>
          <a:lstStyle/>
          <a:p>
            <a:pPr algn="just"/>
            <a:r>
              <a:rPr lang="en-US" sz="3000" b="1" dirty="0"/>
              <a:t>CLD</a:t>
            </a:r>
            <a:r>
              <a:rPr lang="en-US" sz="3000" dirty="0"/>
              <a:t> </a:t>
            </a:r>
            <a:r>
              <a:rPr lang="en-US" sz="3000" b="1" dirty="0"/>
              <a:t>Key: </a:t>
            </a:r>
          </a:p>
          <a:p>
            <a:pPr algn="just"/>
            <a:r>
              <a:rPr lang="en-US" sz="3000" b="1" dirty="0"/>
              <a:t>S = same</a:t>
            </a:r>
          </a:p>
          <a:p>
            <a:pPr algn="just"/>
            <a:r>
              <a:rPr lang="en-US" sz="3000" b="1" dirty="0"/>
              <a:t>O = opposite</a:t>
            </a:r>
          </a:p>
          <a:p>
            <a:pPr algn="just"/>
            <a:r>
              <a:rPr lang="en-US" sz="3000" b="1" dirty="0"/>
              <a:t>V = known complex variable</a:t>
            </a:r>
          </a:p>
          <a:p>
            <a:pPr algn="just"/>
            <a:r>
              <a:rPr lang="en-US" sz="3000" b="1" dirty="0"/>
              <a:t>U = unknown complex variable</a:t>
            </a:r>
          </a:p>
          <a:p>
            <a:pPr algn="just"/>
            <a:r>
              <a:rPr lang="en-US" sz="3000" b="1" dirty="0"/>
              <a:t>R = reinforcing loop </a:t>
            </a:r>
          </a:p>
          <a:p>
            <a:pPr algn="just"/>
            <a:r>
              <a:rPr lang="en-US" sz="3000" b="1" dirty="0"/>
              <a:t>(</a:t>
            </a:r>
            <a:r>
              <a:rPr lang="en-US" sz="3000" b="1"/>
              <a:t>i.e., exponential </a:t>
            </a:r>
            <a:r>
              <a:rPr lang="en-US" sz="3000" b="1" dirty="0"/>
              <a:t>growth/decay)</a:t>
            </a:r>
          </a:p>
          <a:p>
            <a:pPr algn="just"/>
            <a:r>
              <a:rPr lang="en-US" sz="3000" b="1" dirty="0"/>
              <a:t>(e.g., success to the successful paradigm) </a:t>
            </a:r>
            <a:endParaRPr lang="en-US" sz="3000" i="1" dirty="0"/>
          </a:p>
        </p:txBody>
      </p:sp>
      <p:sp>
        <p:nvSpPr>
          <p:cNvPr id="37" name="Rectangle 10"/>
          <p:cNvSpPr>
            <a:spLocks noChangeArrowheads="1"/>
          </p:cNvSpPr>
          <p:nvPr/>
        </p:nvSpPr>
        <p:spPr bwMode="auto">
          <a:xfrm>
            <a:off x="355517" y="22322540"/>
            <a:ext cx="9504271" cy="918916"/>
          </a:xfrm>
          <a:prstGeom prst="rect">
            <a:avLst/>
          </a:prstGeom>
          <a:solidFill>
            <a:srgbClr val="7CCA62"/>
          </a:solidFill>
          <a:ln w="12700">
            <a:solidFill>
              <a:srgbClr val="009DD9"/>
            </a:solidFill>
            <a:miter lim="800000"/>
          </a:ln>
        </p:spPr>
        <p:txBody>
          <a:bodyPr wrap="none" lIns="137126" tIns="73152" rIns="137126" bIns="68563" anchor="ctr" anchorCtr="0"/>
          <a:lstStyle>
            <a:defPPr>
              <a:defRPr kern="1200" smtId="4294967295"/>
            </a:defPPr>
          </a:lstStyle>
          <a:p>
            <a:pPr lvl="0" algn="ctr">
              <a:buClr>
                <a:srgbClr val="FFFFFF"/>
              </a:buClr>
              <a:buSzPts val="1500"/>
            </a:pPr>
            <a:r>
              <a:rPr lang="en-US" sz="6000" b="1" dirty="0">
                <a:solidFill>
                  <a:srgbClr val="FFFFFF"/>
                </a:solidFill>
                <a:latin typeface="Times New Roman"/>
                <a:ea typeface="Times New Roman"/>
                <a:cs typeface="Times New Roman"/>
                <a:sym typeface="Times New Roman"/>
              </a:rPr>
              <a:t>Key Words</a:t>
            </a:r>
          </a:p>
        </p:txBody>
      </p:sp>
      <p:sp>
        <p:nvSpPr>
          <p:cNvPr id="9" name="TextBox 8"/>
          <p:cNvSpPr txBox="1"/>
          <p:nvPr/>
        </p:nvSpPr>
        <p:spPr>
          <a:xfrm>
            <a:off x="10760960" y="8581143"/>
            <a:ext cx="11273052" cy="3108543"/>
          </a:xfrm>
          <a:prstGeom prst="rect">
            <a:avLst/>
          </a:prstGeom>
          <a:noFill/>
        </p:spPr>
        <p:txBody>
          <a:bodyPr wrap="square" rtlCol="0">
            <a:spAutoFit/>
          </a:bodyPr>
          <a:lstStyle/>
          <a:p>
            <a:r>
              <a:rPr lang="en-US" sz="2800" dirty="0"/>
              <a:t>To determine specific focal topics for my thesis and conduct a preliminary evaluation of my hypothesis, I conducted the following transdisciplinary analyses :</a:t>
            </a:r>
          </a:p>
          <a:p>
            <a:pPr marL="457200" indent="-457200">
              <a:buFont typeface="Arial" panose="020B0604020202020204" pitchFamily="34" charset="0"/>
              <a:buChar char="•"/>
            </a:pPr>
            <a:r>
              <a:rPr lang="en-US" sz="2800" dirty="0"/>
              <a:t>Qualitative analysis of an interdisciplinary literature review</a:t>
            </a:r>
          </a:p>
          <a:p>
            <a:r>
              <a:rPr lang="en-US" sz="2800" dirty="0"/>
              <a:t> 	and the USDA 2012 Census (USDA, 2014; USDA, 2012).</a:t>
            </a:r>
          </a:p>
          <a:p>
            <a:pPr marL="457200" indent="-457200">
              <a:buFont typeface="Arial" panose="020B0604020202020204" pitchFamily="34" charset="0"/>
              <a:buChar char="•"/>
            </a:pPr>
            <a:r>
              <a:rPr lang="en-US" sz="2800" dirty="0"/>
              <a:t>Assessment of various analytical tools available for quantitative analysis in further research (Mallampalli et al, 2016).</a:t>
            </a:r>
          </a:p>
        </p:txBody>
      </p:sp>
      <p:sp>
        <p:nvSpPr>
          <p:cNvPr id="10" name="TextBox 9"/>
          <p:cNvSpPr txBox="1"/>
          <p:nvPr/>
        </p:nvSpPr>
        <p:spPr>
          <a:xfrm>
            <a:off x="24721457" y="10842171"/>
            <a:ext cx="184731" cy="307777"/>
          </a:xfrm>
          <a:prstGeom prst="rect">
            <a:avLst/>
          </a:prstGeom>
          <a:noFill/>
        </p:spPr>
        <p:txBody>
          <a:bodyPr wrap="none" rtlCol="0">
            <a:spAutoFit/>
          </a:bodyPr>
          <a:lstStyle/>
          <a:p>
            <a:endParaRPr lang="en-US" dirty="0"/>
          </a:p>
        </p:txBody>
      </p:sp>
      <p:sp>
        <p:nvSpPr>
          <p:cNvPr id="33" name="Rectangle 10"/>
          <p:cNvSpPr>
            <a:spLocks noChangeArrowheads="1"/>
          </p:cNvSpPr>
          <p:nvPr/>
        </p:nvSpPr>
        <p:spPr bwMode="auto">
          <a:xfrm>
            <a:off x="406667" y="26806225"/>
            <a:ext cx="9452364" cy="918916"/>
          </a:xfrm>
          <a:prstGeom prst="rect">
            <a:avLst/>
          </a:prstGeom>
          <a:solidFill>
            <a:srgbClr val="7CCA62"/>
          </a:solidFill>
          <a:ln w="12700">
            <a:solidFill>
              <a:srgbClr val="009DD9"/>
            </a:solidFill>
            <a:miter lim="800000"/>
          </a:ln>
        </p:spPr>
        <p:txBody>
          <a:bodyPr wrap="none" lIns="137126" tIns="73152" rIns="137126" bIns="68563" anchor="ctr" anchorCtr="0"/>
          <a:lstStyle>
            <a:defPPr>
              <a:defRPr kern="1200" smtId="4294967295"/>
            </a:defPPr>
          </a:lstStyle>
          <a:p>
            <a:pPr lvl="0" algn="ctr">
              <a:buClr>
                <a:srgbClr val="FFFFFF"/>
              </a:buClr>
              <a:buSzPts val="1500"/>
            </a:pPr>
            <a:r>
              <a:rPr lang="en-US" sz="6000" b="1" dirty="0">
                <a:solidFill>
                  <a:srgbClr val="FFFFFF"/>
                </a:solidFill>
                <a:latin typeface="Times New Roman"/>
                <a:ea typeface="Times New Roman"/>
                <a:cs typeface="Times New Roman"/>
                <a:sym typeface="Times New Roman"/>
              </a:rPr>
              <a:t>Environmental Payments</a:t>
            </a:r>
          </a:p>
        </p:txBody>
      </p:sp>
      <p:sp>
        <p:nvSpPr>
          <p:cNvPr id="40" name="TextBox 39"/>
          <p:cNvSpPr txBox="1"/>
          <p:nvPr/>
        </p:nvSpPr>
        <p:spPr>
          <a:xfrm>
            <a:off x="22321167" y="8626770"/>
            <a:ext cx="10276788" cy="2246769"/>
          </a:xfrm>
          <a:prstGeom prst="rect">
            <a:avLst/>
          </a:prstGeom>
          <a:noFill/>
        </p:spPr>
        <p:txBody>
          <a:bodyPr wrap="square" rtlCol="0">
            <a:spAutoFit/>
          </a:bodyPr>
          <a:lstStyle/>
          <a:p>
            <a:pPr marL="457200" indent="-457200">
              <a:buFont typeface="Arial" panose="020B0604020202020204" pitchFamily="34" charset="0"/>
              <a:buChar char="•"/>
            </a:pPr>
            <a:r>
              <a:rPr lang="en-US" sz="2800" dirty="0"/>
              <a:t>Figure 1: CLD showing relationships from financial options to environmental impacts.</a:t>
            </a:r>
          </a:p>
          <a:p>
            <a:pPr marL="457200" indent="-457200">
              <a:buFont typeface="Arial" panose="020B0604020202020204" pitchFamily="34" charset="0"/>
              <a:buChar char="•"/>
            </a:pPr>
            <a:r>
              <a:rPr lang="en-US" sz="2800" dirty="0"/>
              <a:t>Table 1: Assessment of quantitative analysis tools based on transdisciplinary research requirements.</a:t>
            </a:r>
          </a:p>
          <a:p>
            <a:pPr marL="457200" indent="-457200">
              <a:buFont typeface="Arial" panose="020B0604020202020204" pitchFamily="34" charset="0"/>
              <a:buChar char="•"/>
            </a:pPr>
            <a:r>
              <a:rPr lang="en-US" sz="2800" dirty="0"/>
              <a:t>Table 2: List of non assessed analysis tools.</a:t>
            </a:r>
          </a:p>
        </p:txBody>
      </p:sp>
      <p:pic>
        <p:nvPicPr>
          <p:cNvPr id="19" name="Picture 18"/>
          <p:cNvPicPr>
            <a:picLocks noChangeAspect="1"/>
          </p:cNvPicPr>
          <p:nvPr/>
        </p:nvPicPr>
        <p:blipFill>
          <a:blip r:embed="rId6"/>
          <a:stretch>
            <a:fillRect/>
          </a:stretch>
        </p:blipFill>
        <p:spPr>
          <a:xfrm>
            <a:off x="10126509" y="27962355"/>
            <a:ext cx="17637517" cy="4642972"/>
          </a:xfrm>
          <a:prstGeom prst="rect">
            <a:avLst/>
          </a:prstGeom>
        </p:spPr>
      </p:pic>
      <p:pic>
        <p:nvPicPr>
          <p:cNvPr id="21" name="Picture 20"/>
          <p:cNvPicPr>
            <a:picLocks noChangeAspect="1"/>
          </p:cNvPicPr>
          <p:nvPr/>
        </p:nvPicPr>
        <p:blipFill>
          <a:blip r:embed="rId7"/>
          <a:stretch>
            <a:fillRect/>
          </a:stretch>
        </p:blipFill>
        <p:spPr>
          <a:xfrm>
            <a:off x="28055443" y="28132221"/>
            <a:ext cx="5474619" cy="4524921"/>
          </a:xfrm>
          <a:prstGeom prst="rect">
            <a:avLst/>
          </a:prstGeom>
        </p:spPr>
      </p:pic>
      <p:sp>
        <p:nvSpPr>
          <p:cNvPr id="44" name="TextBox 43"/>
          <p:cNvSpPr txBox="1"/>
          <p:nvPr/>
        </p:nvSpPr>
        <p:spPr>
          <a:xfrm>
            <a:off x="33695269" y="17442077"/>
            <a:ext cx="10332710" cy="15250329"/>
          </a:xfrm>
          <a:prstGeom prst="rect">
            <a:avLst/>
          </a:prstGeom>
          <a:noFill/>
        </p:spPr>
        <p:txBody>
          <a:bodyPr wrap="square" rtlCol="0">
            <a:spAutoFit/>
          </a:bodyPr>
          <a:lstStyle/>
          <a:p>
            <a:pPr lvl="0" indent="-91440">
              <a:spcAft>
                <a:spcPts val="600"/>
              </a:spcAft>
              <a:buClr>
                <a:srgbClr val="000000"/>
              </a:buClr>
              <a:buSzPts val="875"/>
              <a:buFont typeface="Arial" panose="020B0604020202020204" pitchFamily="34" charset="0"/>
              <a:buChar char="•"/>
            </a:pPr>
            <a:r>
              <a:rPr lang="en-US" sz="2700" dirty="0">
                <a:latin typeface="Times New Roman" panose="02020603050405020304" pitchFamily="18" charset="0"/>
                <a:ea typeface="Calibri" panose="020F0502020204030204" pitchFamily="34" charset="0"/>
                <a:cs typeface="Times New Roman" panose="02020603050405020304" pitchFamily="18" charset="0"/>
              </a:rPr>
              <a:t>Carlisle, Liz (2016). Factors Influencing Farmer Adoption of Soil Health Practices in the United States: a Narrative Review. Agroecology and Sustainable Food Systems. http://dx.doi.org/10.1080/21683565.2016.1156596.</a:t>
            </a:r>
          </a:p>
          <a:p>
            <a:pPr lvl="0" indent="-91440">
              <a:spcAft>
                <a:spcPts val="600"/>
              </a:spcAft>
              <a:buClr>
                <a:srgbClr val="000000"/>
              </a:buClr>
              <a:buSzPts val="875"/>
              <a:buFont typeface="Arial" panose="020B0604020202020204" pitchFamily="34" charset="0"/>
              <a:buChar char="•"/>
            </a:pPr>
            <a:r>
              <a:rPr lang="en-US" sz="2700" dirty="0">
                <a:latin typeface="Times New Roman" panose="02020603050405020304" pitchFamily="18" charset="0"/>
                <a:ea typeface="Calibri" panose="020F0502020204030204" pitchFamily="34" charset="0"/>
                <a:cs typeface="Times New Roman" panose="02020603050405020304" pitchFamily="18" charset="0"/>
              </a:rPr>
              <a:t>Jordan, N., </a:t>
            </a:r>
            <a:r>
              <a:rPr lang="en-US" sz="2700" dirty="0" err="1">
                <a:latin typeface="Times New Roman" panose="02020603050405020304" pitchFamily="18" charset="0"/>
                <a:ea typeface="Calibri" panose="020F0502020204030204" pitchFamily="34" charset="0"/>
                <a:cs typeface="Times New Roman" panose="02020603050405020304" pitchFamily="18" charset="0"/>
              </a:rPr>
              <a:t>Boody</a:t>
            </a:r>
            <a:r>
              <a:rPr lang="en-US" sz="2700" dirty="0">
                <a:latin typeface="Times New Roman" panose="02020603050405020304" pitchFamily="18" charset="0"/>
                <a:ea typeface="Calibri" panose="020F0502020204030204" pitchFamily="34" charset="0"/>
                <a:cs typeface="Times New Roman" panose="02020603050405020304" pitchFamily="18" charset="0"/>
              </a:rPr>
              <a:t>, G., Broussard, W., Glover, J.D., Keeney, D., </a:t>
            </a:r>
            <a:r>
              <a:rPr lang="en-US" sz="2700" dirty="0" err="1">
                <a:latin typeface="Times New Roman" panose="02020603050405020304" pitchFamily="18" charset="0"/>
                <a:ea typeface="Calibri" panose="020F0502020204030204" pitchFamily="34" charset="0"/>
                <a:cs typeface="Times New Roman" panose="02020603050405020304" pitchFamily="18" charset="0"/>
              </a:rPr>
              <a:t>McCown</a:t>
            </a:r>
            <a:r>
              <a:rPr lang="en-US" sz="2700" dirty="0">
                <a:latin typeface="Times New Roman" panose="02020603050405020304" pitchFamily="18" charset="0"/>
                <a:ea typeface="Calibri" panose="020F0502020204030204" pitchFamily="34" charset="0"/>
                <a:cs typeface="Times New Roman" panose="02020603050405020304" pitchFamily="18" charset="0"/>
              </a:rPr>
              <a:t>, B.H., </a:t>
            </a:r>
            <a:r>
              <a:rPr lang="en-US" sz="2700" dirty="0" err="1">
                <a:latin typeface="Times New Roman" panose="02020603050405020304" pitchFamily="18" charset="0"/>
                <a:ea typeface="Calibri" panose="020F0502020204030204" pitchFamily="34" charset="0"/>
                <a:cs typeface="Times New Roman" panose="02020603050405020304" pitchFamily="18" charset="0"/>
              </a:rPr>
              <a:t>Mclsaac</a:t>
            </a:r>
            <a:r>
              <a:rPr lang="en-US" sz="2700" dirty="0">
                <a:latin typeface="Times New Roman" panose="02020603050405020304" pitchFamily="18" charset="0"/>
                <a:ea typeface="Calibri" panose="020F0502020204030204" pitchFamily="34" charset="0"/>
                <a:cs typeface="Times New Roman" panose="02020603050405020304" pitchFamily="18" charset="0"/>
              </a:rPr>
              <a:t>, G., Muller, M., Murray, H., Neal, J., </a:t>
            </a:r>
            <a:r>
              <a:rPr lang="en-US" sz="2700" dirty="0" err="1">
                <a:latin typeface="Times New Roman" panose="02020603050405020304" pitchFamily="18" charset="0"/>
                <a:ea typeface="Calibri" panose="020F0502020204030204" pitchFamily="34" charset="0"/>
                <a:cs typeface="Times New Roman" panose="02020603050405020304" pitchFamily="18" charset="0"/>
              </a:rPr>
              <a:t>Pansing</a:t>
            </a:r>
            <a:r>
              <a:rPr lang="en-US" sz="2700" dirty="0">
                <a:latin typeface="Times New Roman" panose="02020603050405020304" pitchFamily="18" charset="0"/>
                <a:ea typeface="Calibri" panose="020F0502020204030204" pitchFamily="34" charset="0"/>
                <a:cs typeface="Times New Roman" panose="02020603050405020304" pitchFamily="18" charset="0"/>
              </a:rPr>
              <a:t>, C., Turner, R.E., Warner, K., Wyse, D., (2007). Sustainable development of the agricultural bio-economy. Science 316 1570-1571. </a:t>
            </a:r>
          </a:p>
          <a:p>
            <a:pPr lvl="0" indent="-91440">
              <a:spcAft>
                <a:spcPts val="600"/>
              </a:spcAft>
              <a:buClr>
                <a:srgbClr val="000000"/>
              </a:buClr>
              <a:buSzPts val="875"/>
              <a:buFont typeface="Arial" panose="020B0604020202020204" pitchFamily="34" charset="0"/>
              <a:buChar char="•"/>
            </a:pPr>
            <a:r>
              <a:rPr lang="en-US" sz="2700" dirty="0">
                <a:latin typeface="Times New Roman" panose="02020603050405020304" pitchFamily="18" charset="0"/>
                <a:ea typeface="Calibri" panose="020F0502020204030204" pitchFamily="34" charset="0"/>
                <a:cs typeface="Times New Roman" panose="02020603050405020304" pitchFamily="18" charset="0"/>
              </a:rPr>
              <a:t>Mallampalli, V.R., </a:t>
            </a:r>
            <a:r>
              <a:rPr lang="en-US" sz="2700" dirty="0" err="1">
                <a:latin typeface="Times New Roman" panose="02020603050405020304" pitchFamily="18" charset="0"/>
                <a:ea typeface="Calibri" panose="020F0502020204030204" pitchFamily="34" charset="0"/>
                <a:cs typeface="Times New Roman" panose="02020603050405020304" pitchFamily="18" charset="0"/>
              </a:rPr>
              <a:t>Mavrommati</a:t>
            </a:r>
            <a:r>
              <a:rPr lang="en-US" sz="2700" dirty="0">
                <a:latin typeface="Times New Roman" panose="02020603050405020304" pitchFamily="18" charset="0"/>
                <a:ea typeface="Calibri" panose="020F0502020204030204" pitchFamily="34" charset="0"/>
                <a:cs typeface="Times New Roman" panose="02020603050405020304" pitchFamily="18" charset="0"/>
              </a:rPr>
              <a:t>, G., Thompson, J., </a:t>
            </a:r>
            <a:r>
              <a:rPr lang="en-US" sz="2700" dirty="0" err="1">
                <a:latin typeface="Times New Roman" panose="02020603050405020304" pitchFamily="18" charset="0"/>
                <a:ea typeface="Calibri" panose="020F0502020204030204" pitchFamily="34" charset="0"/>
                <a:cs typeface="Times New Roman" panose="02020603050405020304" pitchFamily="18" charset="0"/>
              </a:rPr>
              <a:t>Duveneck</a:t>
            </a:r>
            <a:r>
              <a:rPr lang="en-US" sz="2700" dirty="0">
                <a:latin typeface="Times New Roman" panose="02020603050405020304" pitchFamily="18" charset="0"/>
                <a:ea typeface="Calibri" panose="020F0502020204030204" pitchFamily="34" charset="0"/>
                <a:cs typeface="Times New Roman" panose="02020603050405020304" pitchFamily="18" charset="0"/>
              </a:rPr>
              <a:t>, M., Meyer, S., </a:t>
            </a:r>
            <a:r>
              <a:rPr lang="en-US" sz="2700" dirty="0" err="1">
                <a:latin typeface="Times New Roman" panose="02020603050405020304" pitchFamily="18" charset="0"/>
                <a:ea typeface="Calibri" panose="020F0502020204030204" pitchFamily="34" charset="0"/>
                <a:cs typeface="Times New Roman" panose="02020603050405020304" pitchFamily="18" charset="0"/>
              </a:rPr>
              <a:t>Ligmann-Zielinska</a:t>
            </a:r>
            <a:r>
              <a:rPr lang="en-US" sz="2700" dirty="0">
                <a:latin typeface="Times New Roman" panose="02020603050405020304" pitchFamily="18" charset="0"/>
                <a:ea typeface="Calibri" panose="020F0502020204030204" pitchFamily="34" charset="0"/>
                <a:cs typeface="Times New Roman" panose="02020603050405020304" pitchFamily="18" charset="0"/>
              </a:rPr>
              <a:t>, A, </a:t>
            </a:r>
            <a:r>
              <a:rPr lang="en-US" sz="2700" dirty="0" err="1">
                <a:latin typeface="Times New Roman" panose="02020603050405020304" pitchFamily="18" charset="0"/>
                <a:ea typeface="Calibri" panose="020F0502020204030204" pitchFamily="34" charset="0"/>
                <a:cs typeface="Times New Roman" panose="02020603050405020304" pitchFamily="18" charset="0"/>
              </a:rPr>
              <a:t>Druschke</a:t>
            </a:r>
            <a:r>
              <a:rPr lang="en-US" sz="2700" dirty="0">
                <a:latin typeface="Times New Roman" panose="02020603050405020304" pitchFamily="18" charset="0"/>
                <a:ea typeface="Calibri" panose="020F0502020204030204" pitchFamily="34" charset="0"/>
                <a:cs typeface="Times New Roman" panose="02020603050405020304" pitchFamily="18" charset="0"/>
              </a:rPr>
              <a:t>, C.G., </a:t>
            </a:r>
            <a:r>
              <a:rPr lang="en-US" sz="2700" dirty="0" err="1">
                <a:latin typeface="Times New Roman" panose="02020603050405020304" pitchFamily="18" charset="0"/>
                <a:ea typeface="Calibri" panose="020F0502020204030204" pitchFamily="34" charset="0"/>
                <a:cs typeface="Times New Roman" panose="02020603050405020304" pitchFamily="18" charset="0"/>
              </a:rPr>
              <a:t>Hychka</a:t>
            </a:r>
            <a:r>
              <a:rPr lang="en-US" sz="2700" dirty="0">
                <a:latin typeface="Times New Roman" panose="02020603050405020304" pitchFamily="18" charset="0"/>
                <a:ea typeface="Calibri" panose="020F0502020204030204" pitchFamily="34" charset="0"/>
                <a:cs typeface="Times New Roman" panose="02020603050405020304" pitchFamily="18" charset="0"/>
              </a:rPr>
              <a:t>, K., Kenney, M.A., </a:t>
            </a:r>
            <a:r>
              <a:rPr lang="en-US" sz="2700" dirty="0" err="1">
                <a:latin typeface="Times New Roman" panose="02020603050405020304" pitchFamily="18" charset="0"/>
                <a:ea typeface="Calibri" panose="020F0502020204030204" pitchFamily="34" charset="0"/>
                <a:cs typeface="Times New Roman" panose="02020603050405020304" pitchFamily="18" charset="0"/>
              </a:rPr>
              <a:t>Kok</a:t>
            </a:r>
            <a:r>
              <a:rPr lang="en-US" sz="2700" dirty="0">
                <a:latin typeface="Times New Roman" panose="02020603050405020304" pitchFamily="18" charset="0"/>
                <a:ea typeface="Calibri" panose="020F0502020204030204" pitchFamily="34" charset="0"/>
                <a:cs typeface="Times New Roman" panose="02020603050405020304" pitchFamily="18" charset="0"/>
              </a:rPr>
              <a:t>, K., and </a:t>
            </a:r>
            <a:r>
              <a:rPr lang="en-US" sz="2700" dirty="0" err="1">
                <a:latin typeface="Times New Roman" panose="02020603050405020304" pitchFamily="18" charset="0"/>
                <a:ea typeface="Calibri" panose="020F0502020204030204" pitchFamily="34" charset="0"/>
                <a:cs typeface="Times New Roman" panose="02020603050405020304" pitchFamily="18" charset="0"/>
              </a:rPr>
              <a:t>Borsuk</a:t>
            </a:r>
            <a:r>
              <a:rPr lang="en-US" sz="2700" dirty="0">
                <a:latin typeface="Times New Roman" panose="02020603050405020304" pitchFamily="18" charset="0"/>
                <a:ea typeface="Calibri" panose="020F0502020204030204" pitchFamily="34" charset="0"/>
                <a:cs typeface="Times New Roman" panose="02020603050405020304" pitchFamily="18" charset="0"/>
              </a:rPr>
              <a:t>, M.E., (2016). Methods for translating narrative scenarios into quantitative assessments of land use change. Environmental Modelling &amp; Software 82 7-20. http://dx.doi.org/10.1016/j.envsoft.2016.04.011</a:t>
            </a:r>
          </a:p>
          <a:p>
            <a:pPr lvl="0" indent="-91440">
              <a:spcAft>
                <a:spcPts val="600"/>
              </a:spcAft>
              <a:buClr>
                <a:srgbClr val="000000"/>
              </a:buClr>
              <a:buSzPts val="875"/>
              <a:buFont typeface="Arial" panose="020B0604020202020204" pitchFamily="34" charset="0"/>
              <a:buChar char="•"/>
            </a:pPr>
            <a:r>
              <a:rPr lang="en-US" sz="2700" dirty="0">
                <a:latin typeface="Times New Roman" panose="02020603050405020304" pitchFamily="18" charset="0"/>
                <a:ea typeface="Calibri" panose="020F0502020204030204" pitchFamily="34" charset="0"/>
                <a:cs typeface="Times New Roman" panose="02020603050405020304" pitchFamily="18" charset="0"/>
              </a:rPr>
              <a:t>Nelson, E., </a:t>
            </a:r>
            <a:r>
              <a:rPr lang="en-US" sz="2700" dirty="0" err="1">
                <a:latin typeface="Times New Roman" panose="02020603050405020304" pitchFamily="18" charset="0"/>
                <a:ea typeface="Calibri" panose="020F0502020204030204" pitchFamily="34" charset="0"/>
                <a:cs typeface="Times New Roman" panose="02020603050405020304" pitchFamily="18" charset="0"/>
              </a:rPr>
              <a:t>Polasky</a:t>
            </a:r>
            <a:r>
              <a:rPr lang="en-US" sz="2700" dirty="0">
                <a:latin typeface="Times New Roman" panose="02020603050405020304" pitchFamily="18" charset="0"/>
                <a:ea typeface="Calibri" panose="020F0502020204030204" pitchFamily="34" charset="0"/>
                <a:cs typeface="Times New Roman" panose="02020603050405020304" pitchFamily="18" charset="0"/>
              </a:rPr>
              <a:t>, S., Lewis, D., </a:t>
            </a:r>
            <a:r>
              <a:rPr lang="en-US" sz="2700" dirty="0" err="1">
                <a:latin typeface="Times New Roman" panose="02020603050405020304" pitchFamily="18" charset="0"/>
                <a:ea typeface="Calibri" panose="020F0502020204030204" pitchFamily="34" charset="0"/>
                <a:cs typeface="Times New Roman" panose="02020603050405020304" pitchFamily="18" charset="0"/>
              </a:rPr>
              <a:t>Plantinga</a:t>
            </a:r>
            <a:r>
              <a:rPr lang="en-US" sz="2700" dirty="0">
                <a:latin typeface="Times New Roman" panose="02020603050405020304" pitchFamily="18" charset="0"/>
                <a:ea typeface="Calibri" panose="020F0502020204030204" pitchFamily="34" charset="0"/>
                <a:cs typeface="Times New Roman" panose="02020603050405020304" pitchFamily="18" charset="0"/>
              </a:rPr>
              <a:t>, A., </a:t>
            </a:r>
            <a:r>
              <a:rPr lang="en-US" sz="2700" dirty="0" err="1">
                <a:latin typeface="Times New Roman" panose="02020603050405020304" pitchFamily="18" charset="0"/>
                <a:ea typeface="Calibri" panose="020F0502020204030204" pitchFamily="34" charset="0"/>
                <a:cs typeface="Times New Roman" panose="02020603050405020304" pitchFamily="18" charset="0"/>
              </a:rPr>
              <a:t>Londorf</a:t>
            </a:r>
            <a:r>
              <a:rPr lang="en-US" sz="2700" dirty="0">
                <a:latin typeface="Times New Roman" panose="02020603050405020304" pitchFamily="18" charset="0"/>
                <a:ea typeface="Calibri" panose="020F0502020204030204" pitchFamily="34" charset="0"/>
                <a:cs typeface="Times New Roman" panose="02020603050405020304" pitchFamily="18" charset="0"/>
              </a:rPr>
              <a:t>, E., White, D., </a:t>
            </a:r>
            <a:r>
              <a:rPr lang="en-US" sz="2700" dirty="0" err="1">
                <a:latin typeface="Times New Roman" panose="02020603050405020304" pitchFamily="18" charset="0"/>
                <a:ea typeface="Calibri" panose="020F0502020204030204" pitchFamily="34" charset="0"/>
                <a:cs typeface="Times New Roman" panose="02020603050405020304" pitchFamily="18" charset="0"/>
              </a:rPr>
              <a:t>Bael</a:t>
            </a:r>
            <a:r>
              <a:rPr lang="en-US" sz="2700" dirty="0">
                <a:latin typeface="Times New Roman" panose="02020603050405020304" pitchFamily="18" charset="0"/>
                <a:ea typeface="Calibri" panose="020F0502020204030204" pitchFamily="34" charset="0"/>
                <a:cs typeface="Times New Roman" panose="02020603050405020304" pitchFamily="18" charset="0"/>
              </a:rPr>
              <a:t>, D., and Lawler, J., (2008). Efficiency of incentives to jointly increase carbon sequestration and species conservation on a landscape. PNAS 105 (28) 9471-9476. www.pnas.org_cgi_doi_10.1073_pnas.0706178105.Six, J., and </a:t>
            </a:r>
            <a:r>
              <a:rPr lang="en-US" sz="2700" dirty="0" err="1">
                <a:latin typeface="Times New Roman" panose="02020603050405020304" pitchFamily="18" charset="0"/>
                <a:ea typeface="Calibri" panose="020F0502020204030204" pitchFamily="34" charset="0"/>
                <a:cs typeface="Times New Roman" panose="02020603050405020304" pitchFamily="18" charset="0"/>
              </a:rPr>
              <a:t>Paustian</a:t>
            </a:r>
            <a:r>
              <a:rPr lang="en-US" sz="2700" dirty="0">
                <a:latin typeface="Times New Roman" panose="02020603050405020304" pitchFamily="18" charset="0"/>
                <a:ea typeface="Calibri" panose="020F0502020204030204" pitchFamily="34" charset="0"/>
                <a:cs typeface="Times New Roman" panose="02020603050405020304" pitchFamily="18" charset="0"/>
              </a:rPr>
              <a:t>, K., (2014). Aggregate-associated soil organic matter as an ecosystem property and measurement tool. Soil Biology &amp; Biochemistry 68 A4-A9.</a:t>
            </a:r>
          </a:p>
          <a:p>
            <a:pPr lvl="0" indent="-91440">
              <a:spcAft>
                <a:spcPts val="600"/>
              </a:spcAft>
              <a:buClr>
                <a:srgbClr val="000000"/>
              </a:buClr>
              <a:buSzPts val="875"/>
              <a:buFont typeface="Arial" panose="020B0604020202020204" pitchFamily="34" charset="0"/>
              <a:buChar char="•"/>
            </a:pPr>
            <a:r>
              <a:rPr lang="en-US" sz="2700" dirty="0">
                <a:latin typeface="Times New Roman" panose="02020603050405020304" pitchFamily="18" charset="0"/>
                <a:ea typeface="Calibri" panose="020F0502020204030204" pitchFamily="34" charset="0"/>
                <a:cs typeface="Times New Roman" panose="02020603050405020304" pitchFamily="18" charset="0"/>
              </a:rPr>
              <a:t>Prokopy, L.S., </a:t>
            </a:r>
            <a:r>
              <a:rPr lang="en-US" sz="2700" dirty="0" err="1">
                <a:latin typeface="Times New Roman" panose="02020603050405020304" pitchFamily="18" charset="0"/>
                <a:ea typeface="Calibri" panose="020F0502020204030204" pitchFamily="34" charset="0"/>
                <a:cs typeface="Times New Roman" panose="02020603050405020304" pitchFamily="18" charset="0"/>
              </a:rPr>
              <a:t>Floress</a:t>
            </a:r>
            <a:r>
              <a:rPr lang="en-US" sz="2700" dirty="0">
                <a:latin typeface="Times New Roman" panose="02020603050405020304" pitchFamily="18" charset="0"/>
                <a:ea typeface="Calibri" panose="020F0502020204030204" pitchFamily="34" charset="0"/>
                <a:cs typeface="Times New Roman" panose="02020603050405020304" pitchFamily="18" charset="0"/>
              </a:rPr>
              <a:t>, K., </a:t>
            </a:r>
            <a:r>
              <a:rPr lang="en-US" sz="2700" dirty="0" err="1">
                <a:latin typeface="Times New Roman" panose="02020603050405020304" pitchFamily="18" charset="0"/>
                <a:ea typeface="Calibri" panose="020F0502020204030204" pitchFamily="34" charset="0"/>
                <a:cs typeface="Times New Roman" panose="02020603050405020304" pitchFamily="18" charset="0"/>
              </a:rPr>
              <a:t>Klothar-Weinkauf</a:t>
            </a:r>
            <a:r>
              <a:rPr lang="en-US" sz="2700" dirty="0">
                <a:latin typeface="Times New Roman" panose="02020603050405020304" pitchFamily="18" charset="0"/>
                <a:ea typeface="Calibri" panose="020F0502020204030204" pitchFamily="34" charset="0"/>
                <a:cs typeface="Times New Roman" panose="02020603050405020304" pitchFamily="18" charset="0"/>
              </a:rPr>
              <a:t>, D., and </a:t>
            </a:r>
            <a:r>
              <a:rPr lang="en-US" sz="2700" dirty="0" err="1">
                <a:latin typeface="Times New Roman" panose="02020603050405020304" pitchFamily="18" charset="0"/>
                <a:ea typeface="Calibri" panose="020F0502020204030204" pitchFamily="34" charset="0"/>
                <a:cs typeface="Times New Roman" panose="02020603050405020304" pitchFamily="18" charset="0"/>
              </a:rPr>
              <a:t>Baumgart</a:t>
            </a:r>
            <a:r>
              <a:rPr lang="en-US" sz="2700" dirty="0">
                <a:latin typeface="Times New Roman" panose="02020603050405020304" pitchFamily="18" charset="0"/>
                <a:ea typeface="Calibri" panose="020F0502020204030204" pitchFamily="34" charset="0"/>
                <a:cs typeface="Times New Roman" panose="02020603050405020304" pitchFamily="18" charset="0"/>
              </a:rPr>
              <a:t>-Getz, (2008). Determinants of agricultural best management practice adoption: Evidence from the literature. Journal of Soil and Water Conservation 63 (5) 300-311.</a:t>
            </a:r>
          </a:p>
          <a:p>
            <a:pPr lvl="0" indent="-91440">
              <a:spcAft>
                <a:spcPts val="600"/>
              </a:spcAft>
              <a:buClr>
                <a:srgbClr val="000000"/>
              </a:buClr>
              <a:buSzPts val="875"/>
              <a:buFont typeface="Arial" panose="020B0604020202020204" pitchFamily="34" charset="0"/>
              <a:buChar char="•"/>
            </a:pPr>
            <a:r>
              <a:rPr lang="en-US" sz="2700" dirty="0">
                <a:latin typeface="Times New Roman" panose="02020603050405020304" pitchFamily="18" charset="0"/>
                <a:ea typeface="Calibri" panose="020F0502020204030204" pitchFamily="34" charset="0"/>
                <a:cs typeface="Times New Roman" panose="02020603050405020304" pitchFamily="18" charset="0"/>
              </a:rPr>
              <a:t>Saleh, A., </a:t>
            </a:r>
            <a:r>
              <a:rPr lang="en-US" sz="2700" dirty="0" err="1">
                <a:latin typeface="Times New Roman" panose="02020603050405020304" pitchFamily="18" charset="0"/>
                <a:ea typeface="Calibri" panose="020F0502020204030204" pitchFamily="34" charset="0"/>
                <a:cs typeface="Times New Roman" panose="02020603050405020304" pitchFamily="18" charset="0"/>
              </a:rPr>
              <a:t>Gallego</a:t>
            </a:r>
            <a:r>
              <a:rPr lang="en-US" sz="2700" dirty="0">
                <a:latin typeface="Times New Roman" panose="02020603050405020304" pitchFamily="18" charset="0"/>
                <a:ea typeface="Calibri" panose="020F0502020204030204" pitchFamily="34" charset="0"/>
                <a:cs typeface="Times New Roman" panose="02020603050405020304" pitchFamily="18" charset="0"/>
              </a:rPr>
              <a:t>, O, and </a:t>
            </a:r>
            <a:r>
              <a:rPr lang="en-US" sz="2700" dirty="0" err="1">
                <a:latin typeface="Times New Roman" panose="02020603050405020304" pitchFamily="18" charset="0"/>
                <a:ea typeface="Calibri" panose="020F0502020204030204" pitchFamily="34" charset="0"/>
                <a:cs typeface="Times New Roman" panose="02020603050405020304" pitchFamily="18" charset="0"/>
              </a:rPr>
              <a:t>Osei</a:t>
            </a:r>
            <a:r>
              <a:rPr lang="en-US" sz="2700" dirty="0">
                <a:latin typeface="Times New Roman" panose="02020603050405020304" pitchFamily="18" charset="0"/>
                <a:ea typeface="Calibri" panose="020F0502020204030204" pitchFamily="34" charset="0"/>
                <a:cs typeface="Times New Roman" panose="02020603050405020304" pitchFamily="18" charset="0"/>
              </a:rPr>
              <a:t>, E., (2015). Evaluating Nutrient Tracking Tool and simulated conservation practices. Journal of Soil and Water Conservation 70 (4) 115-110. doi:10.2489/jswc.70.5.</a:t>
            </a:r>
          </a:p>
          <a:p>
            <a:pPr lvl="0" indent="-91440">
              <a:spcAft>
                <a:spcPts val="600"/>
              </a:spcAft>
              <a:buClr>
                <a:srgbClr val="000000"/>
              </a:buClr>
              <a:buSzPts val="875"/>
              <a:buFont typeface="Arial" panose="020B0604020202020204" pitchFamily="34" charset="0"/>
              <a:buChar char="•"/>
            </a:pPr>
            <a:r>
              <a:rPr lang="en-US" sz="2700" dirty="0">
                <a:latin typeface="Times New Roman" panose="02020603050405020304" pitchFamily="18" charset="0"/>
                <a:ea typeface="Calibri" panose="020F0502020204030204" pitchFamily="34" charset="0"/>
                <a:cs typeface="Times New Roman" panose="02020603050405020304" pitchFamily="18" charset="0"/>
              </a:rPr>
              <a:t>USDA, (2012). 2012 Census of Agriculture Race/Ethnicity/Gender Profile. Retrieved from www.agencensus.usda.gov.</a:t>
            </a:r>
          </a:p>
          <a:p>
            <a:pPr lvl="0" indent="-91440">
              <a:spcAft>
                <a:spcPts val="600"/>
              </a:spcAft>
              <a:buClr>
                <a:srgbClr val="000000"/>
              </a:buClr>
              <a:buSzPts val="875"/>
              <a:buFont typeface="Arial" panose="020B0604020202020204" pitchFamily="34" charset="0"/>
              <a:buChar char="•"/>
            </a:pPr>
            <a:r>
              <a:rPr lang="en-US" sz="2700" dirty="0">
                <a:latin typeface="Times New Roman" panose="02020603050405020304" pitchFamily="18" charset="0"/>
                <a:ea typeface="Calibri" panose="020F0502020204030204" pitchFamily="34" charset="0"/>
                <a:cs typeface="Times New Roman" panose="02020603050405020304" pitchFamily="18" charset="0"/>
              </a:rPr>
              <a:t>USDA, (2014). 2012 Census of Agriculture Final Data Release. Retrieved from www.agcensus.usda.gov. </a:t>
            </a:r>
          </a:p>
          <a:p>
            <a:pPr lvl="0" indent="-91440">
              <a:spcAft>
                <a:spcPts val="600"/>
              </a:spcAft>
              <a:buClr>
                <a:srgbClr val="000000"/>
              </a:buClr>
              <a:buSzPts val="875"/>
              <a:buFont typeface="Arial" panose="020B0604020202020204" pitchFamily="34" charset="0"/>
              <a:buChar char="•"/>
            </a:pPr>
            <a:r>
              <a:rPr lang="en-US" sz="2700" dirty="0">
                <a:latin typeface="Times New Roman" panose="02020603050405020304" pitchFamily="18" charset="0"/>
                <a:ea typeface="Calibri" panose="020F0502020204030204" pitchFamily="34" charset="0"/>
                <a:cs typeface="Times New Roman" panose="02020603050405020304" pitchFamily="18" charset="0"/>
              </a:rPr>
              <a:t>Willock, J., </a:t>
            </a:r>
            <a:r>
              <a:rPr lang="en-US" sz="2700" dirty="0" err="1">
                <a:latin typeface="Times New Roman" panose="02020603050405020304" pitchFamily="18" charset="0"/>
                <a:ea typeface="Calibri" panose="020F0502020204030204" pitchFamily="34" charset="0"/>
                <a:cs typeface="Times New Roman" panose="02020603050405020304" pitchFamily="18" charset="0"/>
              </a:rPr>
              <a:t>Deary</a:t>
            </a:r>
            <a:r>
              <a:rPr lang="en-US" sz="2700" dirty="0">
                <a:latin typeface="Times New Roman" panose="02020603050405020304" pitchFamily="18" charset="0"/>
                <a:ea typeface="Calibri" panose="020F0502020204030204" pitchFamily="34" charset="0"/>
                <a:cs typeface="Times New Roman" panose="02020603050405020304" pitchFamily="18" charset="0"/>
              </a:rPr>
              <a:t>, I.J., McGregor, M.M., Sutherland, A., Edwards-Jones, G., Morgan, O., Dent, B., Grieve, R., Gibson, G., and Austin, E., (1999). Farmers’ Attitudes, Objectives, Behaviors, and Personality </a:t>
            </a:r>
          </a:p>
        </p:txBody>
      </p:sp>
      <p:sp>
        <p:nvSpPr>
          <p:cNvPr id="45" name="TextBox 44"/>
          <p:cNvSpPr txBox="1"/>
          <p:nvPr/>
        </p:nvSpPr>
        <p:spPr>
          <a:xfrm>
            <a:off x="33530062" y="8649370"/>
            <a:ext cx="10204508" cy="7371249"/>
          </a:xfrm>
          <a:prstGeom prst="rect">
            <a:avLst/>
          </a:prstGeom>
          <a:noFill/>
        </p:spPr>
        <p:txBody>
          <a:bodyPr wrap="square" rtlCol="0">
            <a:spAutoFit/>
          </a:bodyPr>
          <a:lstStyle/>
          <a:p>
            <a:pPr marL="457200" indent="-457200">
              <a:buFont typeface="Arial" panose="020B0604020202020204" pitchFamily="34" charset="0"/>
              <a:buChar char="•"/>
            </a:pPr>
            <a:r>
              <a:rPr lang="en-US" sz="4300" dirty="0"/>
              <a:t>Develop IRB for farmer surveys</a:t>
            </a:r>
          </a:p>
          <a:p>
            <a:pPr marL="457200" indent="-457200">
              <a:buFont typeface="Arial" panose="020B0604020202020204" pitchFamily="34" charset="0"/>
              <a:buChar char="•"/>
            </a:pPr>
            <a:r>
              <a:rPr lang="en-US" sz="4300" dirty="0"/>
              <a:t>Select analysis tool or tools</a:t>
            </a:r>
          </a:p>
          <a:p>
            <a:pPr marL="457200" indent="-457200">
              <a:buFont typeface="Arial" panose="020B0604020202020204" pitchFamily="34" charset="0"/>
              <a:buChar char="•"/>
            </a:pPr>
            <a:r>
              <a:rPr lang="en-US" sz="4300" dirty="0"/>
              <a:t>Conduct and analyze surveys/interviews</a:t>
            </a:r>
          </a:p>
          <a:p>
            <a:pPr marL="457200" indent="-457200">
              <a:buFont typeface="Arial" panose="020B0604020202020204" pitchFamily="34" charset="0"/>
              <a:buChar char="•"/>
            </a:pPr>
            <a:r>
              <a:rPr lang="en-US" sz="4300" dirty="0"/>
              <a:t>Assist with soil analyses for SCS</a:t>
            </a:r>
          </a:p>
          <a:p>
            <a:pPr marL="457200" indent="-457200">
              <a:buFont typeface="Arial" panose="020B0604020202020204" pitchFamily="34" charset="0"/>
              <a:buChar char="•"/>
            </a:pPr>
            <a:r>
              <a:rPr lang="en-US" sz="4300" dirty="0"/>
              <a:t>Integrate data from surveys/interviews with soil analyses and assessments of secondary USDA census information</a:t>
            </a:r>
          </a:p>
          <a:p>
            <a:pPr marL="457200" indent="-457200">
              <a:buFont typeface="Arial" panose="020B0604020202020204" pitchFamily="34" charset="0"/>
              <a:buChar char="•"/>
            </a:pPr>
            <a:r>
              <a:rPr lang="en-US" sz="4300" dirty="0"/>
              <a:t>Run multiple simulations</a:t>
            </a:r>
          </a:p>
          <a:p>
            <a:pPr marL="457200" indent="-457200">
              <a:buFont typeface="Arial" panose="020B0604020202020204" pitchFamily="34" charset="0"/>
              <a:buChar char="•"/>
            </a:pPr>
            <a:r>
              <a:rPr lang="en-US" sz="4300" dirty="0"/>
              <a:t>Evaluate impact of soil-based incentives on farmer adoption of BMPs</a:t>
            </a:r>
          </a:p>
        </p:txBody>
      </p:sp>
      <p:pic>
        <p:nvPicPr>
          <p:cNvPr id="5" name="Picture 4"/>
          <p:cNvPicPr>
            <a:picLocks noChangeAspect="1"/>
          </p:cNvPicPr>
          <p:nvPr/>
        </p:nvPicPr>
        <p:blipFill>
          <a:blip r:embed="rId8"/>
          <a:stretch>
            <a:fillRect/>
          </a:stretch>
        </p:blipFill>
        <p:spPr>
          <a:xfrm>
            <a:off x="10040436" y="11866176"/>
            <a:ext cx="23488303" cy="12067667"/>
          </a:xfrm>
          <a:prstGeom prst="rect">
            <a:avLst/>
          </a:prstGeom>
        </p:spPr>
      </p:pic>
      <p:sp>
        <p:nvSpPr>
          <p:cNvPr id="7" name="Rectangle 6"/>
          <p:cNvSpPr/>
          <p:nvPr/>
        </p:nvSpPr>
        <p:spPr>
          <a:xfrm rot="10800000" flipV="1">
            <a:off x="18275351" y="24123839"/>
            <a:ext cx="15129622" cy="3539430"/>
          </a:xfrm>
          <a:prstGeom prst="rect">
            <a:avLst/>
          </a:prstGeom>
        </p:spPr>
        <p:txBody>
          <a:bodyPr wrap="square">
            <a:spAutoFit/>
          </a:bodyPr>
          <a:lstStyle/>
          <a:p>
            <a:pPr algn="just"/>
            <a:r>
              <a:rPr lang="en-US" sz="2800" b="1" dirty="0"/>
              <a:t>Figure 1: CLD showing relationships from financial options to environmental impacts.</a:t>
            </a:r>
          </a:p>
          <a:p>
            <a:pPr algn="just"/>
            <a:r>
              <a:rPr lang="en-US" sz="2800" dirty="0"/>
              <a:t>Example (red and black arrows): According to the USDA 2012 Census Texas Demographics, Government Payments and Av. Net Farm Income are near or above total average for White, Pacific Islander, and Asian, </a:t>
            </a:r>
            <a:r>
              <a:rPr lang="en-US" sz="2800" b="1" dirty="0"/>
              <a:t>but </a:t>
            </a:r>
            <a:r>
              <a:rPr lang="en-US" sz="2800" dirty="0"/>
              <a:t>less than average for Females, Spanish-Hispanic-Latino (SHL), American Indians or Alaskan Natives (AI), and Black or African Americans (AA) (USDA, 2014; USDA, 2012). The two groups then react differently to Av. Off Farm Employment, Investment Ability, and indirectly, Ability to Adopt. Lack of adoption causes further Impacts on Environment. Ability to adopt has potential to mitigate Impact on Environment.</a:t>
            </a:r>
          </a:p>
        </p:txBody>
      </p:sp>
      <p:sp>
        <p:nvSpPr>
          <p:cNvPr id="41" name="TextBox 40"/>
          <p:cNvSpPr txBox="1"/>
          <p:nvPr/>
        </p:nvSpPr>
        <p:spPr>
          <a:xfrm>
            <a:off x="355517" y="23361847"/>
            <a:ext cx="9400076" cy="3323987"/>
          </a:xfrm>
          <a:prstGeom prst="rect">
            <a:avLst/>
          </a:prstGeom>
          <a:noFill/>
        </p:spPr>
        <p:txBody>
          <a:bodyPr wrap="square" rtlCol="0">
            <a:spAutoFit/>
          </a:bodyPr>
          <a:lstStyle/>
          <a:p>
            <a:pPr marL="457200" lvl="0" indent="-457200">
              <a:buClr>
                <a:srgbClr val="000000"/>
              </a:buClr>
              <a:buSzPts val="875"/>
              <a:buFont typeface="Arial" panose="020B0604020202020204" pitchFamily="34" charset="0"/>
              <a:buChar char="•"/>
            </a:pPr>
            <a:r>
              <a:rPr lang="en-US" sz="3000" b="1" dirty="0">
                <a:latin typeface="+mn-lt"/>
                <a:ea typeface="Calibri" panose="020F0502020204030204" pitchFamily="34" charset="0"/>
                <a:cs typeface="Times New Roman" panose="02020603050405020304" pitchFamily="18" charset="0"/>
              </a:rPr>
              <a:t>Systems Thinking</a:t>
            </a:r>
            <a:r>
              <a:rPr lang="en-US" sz="3000" dirty="0">
                <a:latin typeface="+mn-lt"/>
                <a:ea typeface="Calibri" panose="020F0502020204030204" pitchFamily="34" charset="0"/>
                <a:cs typeface="Times New Roman" panose="02020603050405020304" pitchFamily="18" charset="0"/>
              </a:rPr>
              <a:t>: </a:t>
            </a:r>
          </a:p>
          <a:p>
            <a:pPr marL="457200" lvl="0" indent="-457200">
              <a:buClr>
                <a:srgbClr val="000000"/>
              </a:buClr>
              <a:buSzPts val="875"/>
              <a:buFont typeface="Arial" panose="020B0604020202020204" pitchFamily="34" charset="0"/>
              <a:buChar char="•"/>
            </a:pPr>
            <a:r>
              <a:rPr lang="en-US" sz="3000" b="1" dirty="0">
                <a:latin typeface="+mn-lt"/>
                <a:ea typeface="Calibri" panose="020F0502020204030204" pitchFamily="34" charset="0"/>
                <a:cs typeface="Times New Roman" panose="02020603050405020304" pitchFamily="18" charset="0"/>
              </a:rPr>
              <a:t>CLD</a:t>
            </a:r>
            <a:r>
              <a:rPr lang="en-US" sz="3000" dirty="0">
                <a:latin typeface="+mn-lt"/>
                <a:ea typeface="Calibri" panose="020F0502020204030204" pitchFamily="34" charset="0"/>
                <a:cs typeface="Times New Roman" panose="02020603050405020304" pitchFamily="18" charset="0"/>
              </a:rPr>
              <a:t>: </a:t>
            </a:r>
          </a:p>
          <a:p>
            <a:pPr marL="457200" lvl="0" indent="-457200">
              <a:buClr>
                <a:srgbClr val="000000"/>
              </a:buClr>
              <a:buSzPts val="875"/>
              <a:buFont typeface="Arial" panose="020B0604020202020204" pitchFamily="34" charset="0"/>
              <a:buChar char="•"/>
            </a:pPr>
            <a:r>
              <a:rPr lang="en-US" sz="3000" b="1" dirty="0">
                <a:latin typeface="+mn-lt"/>
                <a:ea typeface="Calibri" panose="020F0502020204030204" pitchFamily="34" charset="0"/>
                <a:cs typeface="Times New Roman" panose="02020603050405020304" pitchFamily="18" charset="0"/>
              </a:rPr>
              <a:t>Stakeholder collaboration tools</a:t>
            </a:r>
            <a:r>
              <a:rPr lang="en-US" sz="3000" dirty="0">
                <a:latin typeface="+mn-lt"/>
                <a:ea typeface="Calibri" panose="020F0502020204030204" pitchFamily="34" charset="0"/>
                <a:cs typeface="Times New Roman" panose="02020603050405020304" pitchFamily="18" charset="0"/>
              </a:rPr>
              <a:t>:</a:t>
            </a:r>
            <a:endParaRPr lang="en-US" sz="2400" dirty="0">
              <a:latin typeface="+mn-lt"/>
              <a:ea typeface="Calibri" panose="020F0502020204030204" pitchFamily="34" charset="0"/>
              <a:cs typeface="Times New Roman" panose="02020603050405020304" pitchFamily="18" charset="0"/>
            </a:endParaRPr>
          </a:p>
          <a:p>
            <a:pPr marL="457200" lvl="0" indent="-457200">
              <a:buClr>
                <a:srgbClr val="000000"/>
              </a:buClr>
              <a:buSzPts val="875"/>
              <a:buFont typeface="Arial" panose="020B0604020202020204" pitchFamily="34" charset="0"/>
              <a:buChar char="•"/>
            </a:pPr>
            <a:r>
              <a:rPr lang="en-US" sz="3000" b="1" dirty="0">
                <a:latin typeface="+mn-lt"/>
                <a:ea typeface="Calibri" panose="020F0502020204030204" pitchFamily="34" charset="0"/>
                <a:cs typeface="Times New Roman" panose="02020603050405020304" pitchFamily="18" charset="0"/>
              </a:rPr>
              <a:t>BMPs</a:t>
            </a:r>
            <a:r>
              <a:rPr lang="en-US" sz="3000" dirty="0">
                <a:latin typeface="+mn-lt"/>
                <a:ea typeface="Calibri" panose="020F0502020204030204" pitchFamily="34" charset="0"/>
                <a:cs typeface="Times New Roman" panose="02020603050405020304" pitchFamily="18" charset="0"/>
              </a:rPr>
              <a:t>: </a:t>
            </a:r>
          </a:p>
          <a:p>
            <a:pPr marL="457200" lvl="0" indent="-457200">
              <a:buClr>
                <a:srgbClr val="000000"/>
              </a:buClr>
              <a:buSzPts val="875"/>
              <a:buFont typeface="Arial" panose="020B0604020202020204" pitchFamily="34" charset="0"/>
              <a:buChar char="•"/>
            </a:pPr>
            <a:r>
              <a:rPr lang="en-US" sz="3000" b="1" dirty="0">
                <a:latin typeface="+mn-lt"/>
                <a:ea typeface="Calibri" panose="020F0502020204030204" pitchFamily="34" charset="0"/>
                <a:cs typeface="Times New Roman" panose="02020603050405020304" pitchFamily="18" charset="0"/>
              </a:rPr>
              <a:t>Soil health</a:t>
            </a:r>
            <a:r>
              <a:rPr lang="en-US" sz="3000" dirty="0">
                <a:latin typeface="+mn-lt"/>
                <a:ea typeface="Calibri" panose="020F0502020204030204" pitchFamily="34" charset="0"/>
                <a:cs typeface="Times New Roman" panose="02020603050405020304" pitchFamily="18" charset="0"/>
              </a:rPr>
              <a:t>: </a:t>
            </a:r>
          </a:p>
          <a:p>
            <a:pPr marL="457200" lvl="0" indent="-457200">
              <a:buClr>
                <a:srgbClr val="000000"/>
              </a:buClr>
              <a:buSzPts val="875"/>
              <a:buFont typeface="Arial" panose="020B0604020202020204" pitchFamily="34" charset="0"/>
              <a:buChar char="•"/>
            </a:pPr>
            <a:r>
              <a:rPr lang="en-US" sz="3000" b="1" dirty="0">
                <a:latin typeface="+mn-lt"/>
                <a:ea typeface="Calibri" panose="020F0502020204030204" pitchFamily="34" charset="0"/>
                <a:cs typeface="Times New Roman" panose="02020603050405020304" pitchFamily="18" charset="0"/>
              </a:rPr>
              <a:t>SCS</a:t>
            </a:r>
            <a:r>
              <a:rPr lang="en-US" sz="3000" dirty="0">
                <a:latin typeface="+mn-lt"/>
                <a:ea typeface="Calibri" panose="020F0502020204030204" pitchFamily="34" charset="0"/>
                <a:cs typeface="Times New Roman" panose="02020603050405020304" pitchFamily="18" charset="0"/>
              </a:rPr>
              <a:t>: </a:t>
            </a:r>
          </a:p>
          <a:p>
            <a:pPr marL="457200" lvl="0" indent="-457200">
              <a:buClr>
                <a:srgbClr val="000000"/>
              </a:buClr>
              <a:buSzPts val="875"/>
              <a:buFont typeface="Arial" panose="020B0604020202020204" pitchFamily="34" charset="0"/>
              <a:buChar char="•"/>
            </a:pPr>
            <a:r>
              <a:rPr lang="en-US" sz="3000" b="1" dirty="0">
                <a:latin typeface="+mn-lt"/>
                <a:ea typeface="Calibri" panose="020F0502020204030204" pitchFamily="34" charset="0"/>
                <a:cs typeface="Times New Roman" panose="02020603050405020304" pitchFamily="18" charset="0"/>
              </a:rPr>
              <a:t>Soil ecosystem services</a:t>
            </a:r>
            <a:r>
              <a:rPr lang="en-US" sz="3000" dirty="0">
                <a:latin typeface="+mn-lt"/>
                <a:ea typeface="Calibri" panose="020F0502020204030204" pitchFamily="34" charset="0"/>
                <a:cs typeface="Times New Roman" panose="02020603050405020304" pitchFamily="18" charset="0"/>
              </a:rPr>
              <a:t>:</a:t>
            </a:r>
            <a:endParaRPr lang="en-US" sz="2400" dirty="0">
              <a:latin typeface="+mn-lt"/>
              <a:ea typeface="Calibri" panose="020F0502020204030204" pitchFamily="34" charset="0"/>
              <a:cs typeface="Times New Roman" panose="02020603050405020304" pitchFamily="18" charset="0"/>
            </a:endParaRPr>
          </a:p>
        </p:txBody>
      </p:sp>
      <p:sp>
        <p:nvSpPr>
          <p:cNvPr id="42" name="TextBox 41"/>
          <p:cNvSpPr txBox="1"/>
          <p:nvPr/>
        </p:nvSpPr>
        <p:spPr>
          <a:xfrm>
            <a:off x="492916" y="9029129"/>
            <a:ext cx="9313013" cy="13034337"/>
          </a:xfrm>
          <a:prstGeom prst="rect">
            <a:avLst/>
          </a:prstGeom>
          <a:noFill/>
        </p:spPr>
        <p:txBody>
          <a:bodyPr wrap="square" rtlCol="0">
            <a:spAutoFit/>
          </a:bodyPr>
          <a:lstStyle/>
          <a:p>
            <a:r>
              <a:rPr lang="en-US" sz="2900" dirty="0"/>
              <a:t>U.S. Conventional agriculture’s practices have long been effective in feeding a growing population. But in many areas, the practices have caused declines in yield and soil health. While agriculture best management practices (BMPs) have been developed and adopted primarily by environmentally concerned farmers with access to resources.   However, many farmers lack the resources to make these required changes in management and equipment. Soil carbon sequestration and soil ecosystem services payment programs are being promoted as a method for providing farmers with incentives for adopting BMPs.  </a:t>
            </a:r>
          </a:p>
          <a:p>
            <a:endParaRPr lang="en-US" sz="2900" dirty="0"/>
          </a:p>
          <a:p>
            <a:r>
              <a:rPr lang="en-US" sz="2900" dirty="0"/>
              <a:t>Preliminary activities conducted:</a:t>
            </a:r>
          </a:p>
          <a:p>
            <a:pPr marL="457200" indent="-457200">
              <a:buFont typeface="Arial" panose="020B0604020202020204" pitchFamily="34" charset="0"/>
              <a:buChar char="•"/>
            </a:pPr>
            <a:r>
              <a:rPr lang="en-US" sz="2900" dirty="0"/>
              <a:t>Interdisciplinary literature review </a:t>
            </a:r>
          </a:p>
          <a:p>
            <a:pPr marL="457200" indent="-457200">
              <a:buFont typeface="Arial" panose="020B0604020202020204" pitchFamily="34" charset="0"/>
              <a:buChar char="•"/>
            </a:pPr>
            <a:r>
              <a:rPr lang="en-US" sz="2900" dirty="0"/>
              <a:t>Qualitative analysis of farmer decision making.</a:t>
            </a:r>
          </a:p>
          <a:p>
            <a:pPr marL="457200" indent="-457200">
              <a:buFont typeface="Arial" panose="020B0604020202020204" pitchFamily="34" charset="0"/>
              <a:buChar char="•"/>
            </a:pPr>
            <a:r>
              <a:rPr lang="en-US" sz="2900" dirty="0"/>
              <a:t>Development of causal loop diagram (CLD) (e.g., similar to “mind mapping” tools), </a:t>
            </a:r>
          </a:p>
          <a:p>
            <a:pPr marL="457200" indent="-457200">
              <a:buFont typeface="Arial" panose="020B0604020202020204" pitchFamily="34" charset="0"/>
              <a:buChar char="•"/>
            </a:pPr>
            <a:r>
              <a:rPr lang="en-US" sz="2900" dirty="0"/>
              <a:t>Review of reasonable fit quantitative analysis options available</a:t>
            </a:r>
          </a:p>
          <a:p>
            <a:pPr marL="457200" indent="-457200">
              <a:buFont typeface="Arial" panose="020B0604020202020204" pitchFamily="34" charset="0"/>
              <a:buChar char="•"/>
            </a:pPr>
            <a:r>
              <a:rPr lang="en-US" sz="2900" dirty="0"/>
              <a:t>Identification of further research activities. </a:t>
            </a:r>
          </a:p>
          <a:p>
            <a:endParaRPr lang="en-US" sz="2900" dirty="0"/>
          </a:p>
          <a:p>
            <a:r>
              <a:rPr lang="en-US" sz="2900" dirty="0"/>
              <a:t>The illustrated CLD is based on secondary information regarding interactions among USDA based demographics, USDA based current tillage, economics, access to incentives, </a:t>
            </a:r>
            <a:r>
              <a:rPr lang="en-US" sz="2900" dirty="0" err="1"/>
              <a:t>additionality</a:t>
            </a:r>
            <a:r>
              <a:rPr lang="en-US" sz="2900" dirty="0"/>
              <a:t> of other financial aid, and willingness to adopt. Further research result in a quantitative analysis of these interactions and the development of stakeholder collaboration tools.</a:t>
            </a:r>
          </a:p>
        </p:txBody>
      </p:sp>
      <p:pic>
        <p:nvPicPr>
          <p:cNvPr id="8" name="Picture 7"/>
          <p:cNvPicPr>
            <a:picLocks noChangeAspect="1"/>
          </p:cNvPicPr>
          <p:nvPr/>
        </p:nvPicPr>
        <p:blipFill>
          <a:blip r:embed="rId9"/>
          <a:stretch>
            <a:fillRect/>
          </a:stretch>
        </p:blipFill>
        <p:spPr>
          <a:xfrm>
            <a:off x="3000000" y="3554182"/>
            <a:ext cx="3510841" cy="3145714"/>
          </a:xfrm>
          <a:prstGeom prst="rect">
            <a:avLst/>
          </a:prstGeom>
        </p:spPr>
      </p:pic>
      <p:sp>
        <p:nvSpPr>
          <p:cNvPr id="11" name="Rectangle 10"/>
          <p:cNvSpPr/>
          <p:nvPr/>
        </p:nvSpPr>
        <p:spPr>
          <a:xfrm>
            <a:off x="2128837" y="6085228"/>
            <a:ext cx="1976438" cy="9459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786</TotalTime>
  <Words>1131</Words>
  <Application>Microsoft Office PowerPoint</Application>
  <PresentationFormat>Custom</PresentationFormat>
  <Paragraphs>73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Henry Burns</dc:creator>
  <cp:lastModifiedBy>Barbara Bellows</cp:lastModifiedBy>
  <cp:revision>73</cp:revision>
  <cp:lastPrinted>2018-01-26T23:10:30Z</cp:lastPrinted>
  <dcterms:modified xsi:type="dcterms:W3CDTF">2019-03-31T19:24:22Z</dcterms:modified>
</cp:coreProperties>
</file>