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4267-FD8E-4A29-B92A-52DF8B0F6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F6DEF-1F11-4205-AC1E-764EB501C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A5126-BA44-4D0C-BD83-35E05FC2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EC2EC-DAA5-4C43-BA23-6C202FF8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9178F-6A8A-486D-96A5-FCD2B6A5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0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E9A6-4101-4CC2-A8BC-413B55FB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957A7-E443-4B0E-9D2B-ABFDC1AE0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CF318-2619-4153-BF15-3657CEEC6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16C4C-FFA4-44C9-B866-3E1ECB362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90944-251F-435C-9609-3E7F4A16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4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E5DDF-64A9-4449-ABB6-1D52B7464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920D7-A5AF-4133-9D2C-B48A28FC6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37A-9225-4251-89E8-1AE61BE7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B5DF2-B1B3-428D-B7AD-943208F6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33539-B33D-492A-BEE0-659965F4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7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8EEB-455F-4E3D-8171-810C5D32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39F9C-1392-4342-B1E4-FD4BCBED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07E7C-C01A-4C8C-B882-0734BFD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90BA4-E3E0-4B90-B57C-28AD6440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34987-C1A7-4673-8381-5677A1ED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7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C266-F980-47DC-BCA7-C8F7A77E9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60253-91E9-4F85-ADF3-F75666734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74129-C1F5-4280-BFED-7868B23F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00CEB-E293-4AFE-9BF8-21354D2C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0347B-919A-46EE-B662-E356E166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F1C9-9C1C-4016-8638-C8AEDE00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ABD1E-66C9-4E49-9884-3F248B0FD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9579C-4C21-4DC3-9F60-20C896FB2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734D9-F560-4BBA-9251-D6C102B3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30BFF-CA61-474F-A24D-933C2DC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0587F-FD0F-4236-AE9E-50D5FAF0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6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3C4A-331B-48B6-8BF5-DA4D37DE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B6F79-6C72-49F5-81DC-3694A83B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135CA-E024-4C7C-A23B-88D459E9D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EE881-ED10-418C-B117-E8F89CFB7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2FF11-72D9-4955-8C19-BC4C6260F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E5CE99-3E33-4EAF-8D08-F4E1C9CD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62B96-908A-4E4C-A697-2275AA35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A94B9-42DF-4BD0-9B06-AE55FF3E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1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D298-2F74-4F9D-B60E-63133418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6883D-4CE5-4F25-A03A-59D0CFD1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2DED3-7350-4EF9-99A7-1A560FD8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EC9F6-CC11-48BA-8A29-E110CD45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8E1EC-C0A9-45EE-9DCC-E9180C66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728E4-9F37-4C3A-A92E-66D24D4B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BFFAD-8A94-4477-B684-C74D9F37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7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E2EB-2189-43AD-9C9E-CD7AE719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293AB-1C2F-41F8-957E-3685CA14E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2625D-EF1B-4269-9F2E-BDA58C975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30887-B114-4DB1-B53B-F87FC057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750A5-4987-4270-B5C5-1DA7C154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E139C-8A0C-4D87-90D7-9DE299E5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6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1B1D3-1FC6-4066-A70B-B18BB82A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4CAD7-88DC-422E-8FCB-14569FDEF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8A6A4-4D9C-4F30-B53A-12E552EB4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28AC9-457C-4495-82F1-BEC6A7D1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214B9-E6EB-43A2-9378-6A78F741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B4EE1-AFC3-4DAE-A0A8-B1CEDC87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2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18422-C2ED-48DF-9F10-AF7EF559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C909A-D232-4C86-9E89-37B5FAD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C7CA7-0C0A-456E-86D4-97094F8FA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716CE-2370-481F-94F9-E54A2DEC9F9E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ABAFA-5E02-4F59-B1C5-4742C42CA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B3503-DE91-4002-8EEA-2D948A9A4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9F391-E2F5-4BEB-AFF7-71EC727BE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1AC1A-EAE1-4B77-9D9D-5E2D73C03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9" t="22767" r="29955" b="23346"/>
          <a:stretch/>
        </p:blipFill>
        <p:spPr>
          <a:xfrm flipH="1">
            <a:off x="827314" y="3886570"/>
            <a:ext cx="4425406" cy="2767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01C75-E3F5-496A-BAED-D28B5D6B7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314" y="281279"/>
            <a:ext cx="4425406" cy="260475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D93D1D-59C9-4463-B90B-4871B689ACDD}"/>
              </a:ext>
            </a:extLst>
          </p:cNvPr>
          <p:cNvGrpSpPr/>
          <p:nvPr/>
        </p:nvGrpSpPr>
        <p:grpSpPr>
          <a:xfrm>
            <a:off x="1121327" y="1005840"/>
            <a:ext cx="4131400" cy="1816556"/>
            <a:chOff x="1121327" y="522799"/>
            <a:chExt cx="4131400" cy="2299597"/>
          </a:xfrm>
        </p:grpSpPr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AD39EB2C-4D1F-4715-B885-76CC4D69BA21}"/>
                </a:ext>
              </a:extLst>
            </p:cNvPr>
            <p:cNvSpPr/>
            <p:nvPr/>
          </p:nvSpPr>
          <p:spPr>
            <a:xfrm>
              <a:off x="1121327" y="522799"/>
              <a:ext cx="4131400" cy="2299597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accent6">
                <a:lumMod val="40000"/>
                <a:lumOff val="60000"/>
                <a:alpha val="44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BABD359-DBA6-4E84-9735-A0ACB7AC53B8}"/>
                </a:ext>
              </a:extLst>
            </p:cNvPr>
            <p:cNvSpPr/>
            <p:nvPr/>
          </p:nvSpPr>
          <p:spPr>
            <a:xfrm>
              <a:off x="4081682" y="908033"/>
              <a:ext cx="272272" cy="27227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3A5DCE-79AD-4F8C-9DAD-112A7A89A93D}"/>
                </a:ext>
              </a:extLst>
            </p:cNvPr>
            <p:cNvSpPr/>
            <p:nvPr/>
          </p:nvSpPr>
          <p:spPr>
            <a:xfrm>
              <a:off x="2819091" y="1125293"/>
              <a:ext cx="1471742" cy="1697102"/>
            </a:xfrm>
            <a:custGeom>
              <a:avLst/>
              <a:gdLst>
                <a:gd name="connsiteX0" fmla="*/ 245295 w 1471742"/>
                <a:gd name="connsiteY0" fmla="*/ 0 h 1697102"/>
                <a:gd name="connsiteX1" fmla="*/ 1471742 w 1471742"/>
                <a:gd name="connsiteY1" fmla="*/ 0 h 1697102"/>
                <a:gd name="connsiteX2" fmla="*/ 1471742 w 1471742"/>
                <a:gd name="connsiteY2" fmla="*/ 0 h 1697102"/>
                <a:gd name="connsiteX3" fmla="*/ 1471742 w 1471742"/>
                <a:gd name="connsiteY3" fmla="*/ 1451807 h 1697102"/>
                <a:gd name="connsiteX4" fmla="*/ 1226447 w 1471742"/>
                <a:gd name="connsiteY4" fmla="*/ 1697102 h 1697102"/>
                <a:gd name="connsiteX5" fmla="*/ 0 w 1471742"/>
                <a:gd name="connsiteY5" fmla="*/ 1697102 h 1697102"/>
                <a:gd name="connsiteX6" fmla="*/ 0 w 1471742"/>
                <a:gd name="connsiteY6" fmla="*/ 1697102 h 1697102"/>
                <a:gd name="connsiteX7" fmla="*/ 0 w 1471742"/>
                <a:gd name="connsiteY7" fmla="*/ 245295 h 1697102"/>
                <a:gd name="connsiteX8" fmla="*/ 245295 w 1471742"/>
                <a:gd name="connsiteY8" fmla="*/ 0 h 169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1742" h="1697102">
                  <a:moveTo>
                    <a:pt x="245295" y="0"/>
                  </a:moveTo>
                  <a:lnTo>
                    <a:pt x="1471742" y="0"/>
                  </a:lnTo>
                  <a:lnTo>
                    <a:pt x="1471742" y="0"/>
                  </a:lnTo>
                  <a:lnTo>
                    <a:pt x="1471742" y="1451807"/>
                  </a:lnTo>
                  <a:cubicBezTo>
                    <a:pt x="1471742" y="1587280"/>
                    <a:pt x="1361920" y="1697102"/>
                    <a:pt x="1226447" y="1697102"/>
                  </a:cubicBezTo>
                  <a:lnTo>
                    <a:pt x="0" y="1697102"/>
                  </a:lnTo>
                  <a:lnTo>
                    <a:pt x="0" y="1697102"/>
                  </a:lnTo>
                  <a:lnTo>
                    <a:pt x="0" y="245295"/>
                  </a:lnTo>
                  <a:cubicBezTo>
                    <a:pt x="0" y="109822"/>
                    <a:pt x="109822" y="0"/>
                    <a:pt x="245295" y="0"/>
                  </a:cubicBez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845" tIns="71845" rIns="216116" bIns="71845" numCol="1" spcCol="1270" anchor="t" anchorCtr="0">
              <a:noAutofit/>
            </a:bodyPr>
            <a:lstStyle/>
            <a:p>
              <a:pPr marL="0" lvl="0" indent="0" algn="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1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55CE8C-F859-4020-88AF-0D157D2AFB92}"/>
              </a:ext>
            </a:extLst>
          </p:cNvPr>
          <p:cNvSpPr txBox="1"/>
          <p:nvPr/>
        </p:nvSpPr>
        <p:spPr>
          <a:xfrm>
            <a:off x="0" y="302889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Probiotics Increased the Body Weight and Improved Feed Efficiency</a:t>
            </a:r>
          </a:p>
          <a:p>
            <a:pPr algn="ctr"/>
            <a:r>
              <a:rPr lang="en-US" dirty="0">
                <a:latin typeface="Century Schoolbook" panose="02040604050505020304" pitchFamily="18" charset="0"/>
              </a:rPr>
              <a:t>Muhammed Shafeekh Muyyarikkandy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44FADD-BC0A-4BD8-BC34-5A3F042B2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966" y="3886568"/>
            <a:ext cx="5224725" cy="2767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0FCA76-CE50-4B0B-A342-E4EA5BF3A6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" t="6611" r="24641" b="7708"/>
          <a:stretch/>
        </p:blipFill>
        <p:spPr>
          <a:xfrm>
            <a:off x="6292410" y="281279"/>
            <a:ext cx="5298281" cy="2604755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1990E-8297-4C5F-8E1D-D4FF3F02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53" y="3767554"/>
            <a:ext cx="814780" cy="740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0705D8-510C-413D-A0CA-7582FD15C6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6409" y="2131798"/>
            <a:ext cx="812305" cy="812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11345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Schoolbook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muhammed shafeekh muyyarikkandy</dc:creator>
  <cp:lastModifiedBy>muhammed shafeekh muyyarikkandy</cp:lastModifiedBy>
  <cp:revision>9</cp:revision>
  <dcterms:created xsi:type="dcterms:W3CDTF">2018-03-07T18:56:04Z</dcterms:created>
  <dcterms:modified xsi:type="dcterms:W3CDTF">2018-03-07T20:53:00Z</dcterms:modified>
</cp:coreProperties>
</file>