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8"/>
    <p:restoredTop sz="94643"/>
  </p:normalViewPr>
  <p:slideViewPr>
    <p:cSldViewPr snapToGrid="0" showGuides="1">
      <p:cViewPr>
        <p:scale>
          <a:sx n="110" d="100"/>
          <a:sy n="110" d="100"/>
        </p:scale>
        <p:origin x="1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B0DF-1DE3-86A0-3B5C-F5174AC89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9FBD7-348D-3D30-E4FE-70746BCEC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4814-3452-6890-F5AD-870CF36A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9B490-FC43-3D28-1448-326325DF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AD54-F004-B0BA-A939-D623E016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3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1EC4-B6FE-D8F8-E7D8-A826C867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7AB37-3DA9-7919-AAB1-39EB69B83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6404B-99E5-D316-BD4F-180D94A4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8604B-06F6-A26C-08BC-087A2C87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B49B2-0542-FEDA-DDF6-5868EFCB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FB8DE-96F9-3084-A9E3-DC087B4CE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F0DCB-33DD-647F-7512-E1425ADA4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8CCD-13C1-E57E-FC4A-77F105ED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9AEA-A27A-81B4-77EC-2EDAB056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8A6FC-45EB-A1C3-BB92-B4767AD2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7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759D-7146-52F2-6891-1FFCD749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84235-57D9-9E4E-3907-4FB21B0C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08DA-C04C-856D-E935-00AC74F1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66540-2689-A19A-48CE-2854D089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2CE42-3AF8-A5F8-A6C7-3E3BCB72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340A-BF18-7AB8-380F-70E718D4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CCC04-65B0-21F7-E304-7F35CD8F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70B5D-D39C-95B1-91DC-13834ACE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9A1B-75ED-9C5F-80BD-913C8EC0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E55B2-6FF5-3072-8F1D-EAA897C3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EDEC-8632-8C6D-6C08-E7209D19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F076-9779-155E-63BD-9775D931B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84743-0AF5-4DEB-2E01-DE96E947F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D958D-64A6-93A0-1BDB-5D89D2F5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50D64-F947-768D-F9B9-73FD875B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CCC7F-1702-2E0C-FA8B-17F36D09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A959-7D1E-460F-A0D6-F15F1CD1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C95C1-1546-E7DE-9F53-8399C6913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C525E-EF65-DDF8-0425-F324F6AB9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990CD-57F4-A69E-99AA-4BA2F1304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1EDFE-4FDF-9805-2C71-B6EADCE47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1919A-D0E0-8510-B5E8-64ECE029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F3254-2282-ADC2-4D8E-C2BB7A21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3E654-55F5-E9AF-3BF2-25CDA589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3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62E9-4B22-8E18-BFE3-355A4CF9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452DB-615A-F2CF-2076-7C62BAF1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C6AE3-6647-0E61-E249-25D2F87D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04CF9-96A4-DC4B-5717-DDE1C42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4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64158-AB5A-26D7-9250-C53973C3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B102A-6513-5CC5-7C39-E98FF08F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1935F-5A8B-F9A2-3719-C7F2F5CF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C832-B894-D693-5F93-A38EBA6E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C2A9A-EDB2-A56C-11AD-CD7B20A7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EAC58-5026-CB16-FDD1-2D29E8859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03F23-FC3A-F49D-EE98-F21185E3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B0B84-D25E-D831-A1CD-CFE02F2F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1089-1B77-09C3-F18A-7A777354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23CC-56F6-997D-29BE-6E7560875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604C1-C862-1EBD-025C-D5A660B30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6B722-9B3E-7995-63D1-14EB9FED2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6246D-3415-BB33-6D2A-A7352672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DCACD-12A4-917C-C95D-B30D6A3A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F464A-739E-CE93-3837-D0568B06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7C743-3993-EC79-A048-3658CB9C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CBCEE-779A-DD34-F3FA-7ED36700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2A74B-41EC-9151-038B-BD3B0030F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847953-1FAE-9B49-AE1C-C1ECDA2EBE3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51603-E668-FA77-F6CE-671D35946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83FD5-9DC8-79BC-FD15-585B4296F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45758-0670-B942-A575-DBB529C2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6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F5452-CAB5-1667-4FE8-EB489EAF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" b="737"/>
          <a:stretch/>
        </p:blipFill>
        <p:spPr>
          <a:xfrm>
            <a:off x="1254756" y="417823"/>
            <a:ext cx="9718045" cy="62905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A2D9B-A78D-DBDF-52F2-CD264186A60F}"/>
              </a:ext>
            </a:extLst>
          </p:cNvPr>
          <p:cNvSpPr/>
          <p:nvPr/>
        </p:nvSpPr>
        <p:spPr>
          <a:xfrm>
            <a:off x="2618281" y="41167"/>
            <a:ext cx="6985417" cy="50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>
                <a:solidFill>
                  <a:srgbClr val="0070C0"/>
                </a:solidFill>
              </a:rPr>
              <a:t>Características del BCS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4DA6B-0C21-8020-21F6-483DB4A63EFC}"/>
              </a:ext>
            </a:extLst>
          </p:cNvPr>
          <p:cNvSpPr txBox="1"/>
          <p:nvPr/>
        </p:nvSpPr>
        <p:spPr>
          <a:xfrm>
            <a:off x="1249178" y="625122"/>
            <a:ext cx="30455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Diferencial de ruedas bloqueable y frenos de dirección </a:t>
            </a:r>
            <a:r>
              <a:rPr lang="es-ES_tradnl" sz="1400"/>
              <a:t>en los modelos más grandes para lo máximo en tracción y control.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CF1EC-5536-DE0A-6989-9131A6BC5D83}"/>
              </a:ext>
            </a:extLst>
          </p:cNvPr>
          <p:cNvSpPr txBox="1"/>
          <p:nvPr/>
        </p:nvSpPr>
        <p:spPr>
          <a:xfrm>
            <a:off x="509663" y="2422913"/>
            <a:ext cx="270822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La toma de fuerza (TDF) </a:t>
            </a:r>
            <a:r>
              <a:rPr lang="es-ES_tradnl" sz="1400"/>
              <a:t>de los implementos se conecta independientemente de la tracción de las ruedas para mayor comodidad y seguridad del operador.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810A6-DC8F-9855-B866-544CD4A4063F}"/>
              </a:ext>
            </a:extLst>
          </p:cNvPr>
          <p:cNvSpPr txBox="1"/>
          <p:nvPr/>
        </p:nvSpPr>
        <p:spPr>
          <a:xfrm>
            <a:off x="509663" y="4374132"/>
            <a:ext cx="2708221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Variedad de motores de 6 a 16 CV</a:t>
            </a:r>
            <a:r>
              <a:rPr lang="es-ES_tradnl" sz="1400"/>
              <a:t>; estándar de gasolina, diésel</a:t>
            </a:r>
          </a:p>
          <a:p>
            <a:r>
              <a:rPr lang="es-ES_tradnl" sz="1400"/>
              <a:t>disponible en algunos modelos. Arranque eléctrico disponible en la mayoría de los modelos.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47865-C240-F44F-0B7D-70AF14E9F191}"/>
              </a:ext>
            </a:extLst>
          </p:cNvPr>
          <p:cNvSpPr txBox="1"/>
          <p:nvPr/>
        </p:nvSpPr>
        <p:spPr>
          <a:xfrm>
            <a:off x="3156412" y="5703817"/>
            <a:ext cx="3702571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Adaptabilidad. </a:t>
            </a:r>
            <a:r>
              <a:rPr lang="es-ES_tradnl" sz="1400"/>
              <a:t>Con una gama completa de accesorios como contrapesos de rueda, extensiones de eje, ruedas dobles y docenas de implementos, estas máquinas trabajan prácticamente en cualquier terreno.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2F261-3BB0-88C7-F3F4-F6AF3EB20E4F}"/>
              </a:ext>
            </a:extLst>
          </p:cNvPr>
          <p:cNvSpPr txBox="1"/>
          <p:nvPr/>
        </p:nvSpPr>
        <p:spPr>
          <a:xfrm>
            <a:off x="7861741" y="5394311"/>
            <a:ext cx="3390459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Equilibrio preciso. </a:t>
            </a:r>
            <a:r>
              <a:rPr lang="es-ES_tradnl" sz="1400"/>
              <a:t>Los tractores de empuje están diseñados como un sistema, no como una cultivadora o cortacésped con complementos. Bien equilibrados con todos los implementos cuando se equipan adecuadamente.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EC1D7-9D67-FD27-5542-43D129947956}"/>
              </a:ext>
            </a:extLst>
          </p:cNvPr>
          <p:cNvSpPr txBox="1"/>
          <p:nvPr/>
        </p:nvSpPr>
        <p:spPr>
          <a:xfrm>
            <a:off x="7861740" y="4015799"/>
            <a:ext cx="364446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Velocidad de la TDF independiente. </a:t>
            </a:r>
            <a:r>
              <a:rPr lang="es-ES_tradnl" sz="1400"/>
              <a:t>La velocidad de la TDF depende del régimen del motor, NO de la velocidad de las ruedas, por lo que los implementos pueden funcionar a plena velocidad independientemente de la velocidad de la máquina.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A724C-31A0-CC1A-4FDA-C041E88E2807}"/>
              </a:ext>
            </a:extLst>
          </p:cNvPr>
          <p:cNvSpPr txBox="1"/>
          <p:nvPr/>
        </p:nvSpPr>
        <p:spPr>
          <a:xfrm>
            <a:off x="8839640" y="2460057"/>
            <a:ext cx="270822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Funciones de seguridad.</a:t>
            </a:r>
            <a:r>
              <a:rPr lang="es-ES_tradnl" sz="1400"/>
              <a:t> Incluyen control de presencia del operador en las manijas, bloqueo de la marcha atrás/toma de fuerza para evitar el labrado en reversa.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264C9-BEDD-11D4-82C2-7A9E9C50E89A}"/>
              </a:ext>
            </a:extLst>
          </p:cNvPr>
          <p:cNvSpPr txBox="1"/>
          <p:nvPr/>
        </p:nvSpPr>
        <p:spPr>
          <a:xfrm>
            <a:off x="8649140" y="385806"/>
            <a:ext cx="2708221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Avance y reversa motorizados. </a:t>
            </a:r>
            <a:r>
              <a:rPr lang="es-ES_tradnl" sz="1400"/>
              <a:t>Varias velocidades, además de cambio de marcha de tipo "reversa instantánea" en la mayoría de los modelos.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E68FC-DE7B-5D4B-2F84-0F605E64A63E}"/>
              </a:ext>
            </a:extLst>
          </p:cNvPr>
          <p:cNvSpPr txBox="1"/>
          <p:nvPr/>
        </p:nvSpPr>
        <p:spPr>
          <a:xfrm>
            <a:off x="4526559" y="582850"/>
            <a:ext cx="318234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/>
              <a:t>Los manubrios son reversibles al instante. </a:t>
            </a:r>
            <a:r>
              <a:rPr lang="es-ES_tradnl" sz="1400"/>
              <a:t>A diferencia de los antiguos tractores GravelyTM, los manubrios de estas máquinas europeas giran 180 grados para que el tractor tenga capacidad de TDF delantera o trasera.</a:t>
            </a:r>
          </a:p>
        </p:txBody>
      </p:sp>
    </p:spTree>
    <p:extLst>
      <p:ext uri="{BB962C8B-B14F-4D97-AF65-F5344CB8AC3E}">
        <p14:creationId xmlns:p14="http://schemas.microsoft.com/office/powerpoint/2010/main" val="391894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280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Angie Oliva</dc:creator>
  <cp:lastModifiedBy>Angie Oliva</cp:lastModifiedBy>
  <cp:revision>3</cp:revision>
  <dcterms:created xsi:type="dcterms:W3CDTF">2024-09-13T03:03:34Z</dcterms:created>
  <dcterms:modified xsi:type="dcterms:W3CDTF">2024-09-13T14:15:47Z</dcterms:modified>
</cp:coreProperties>
</file>