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1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Florida\SARE%20Trial%202009\Dye%20Test%20Data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Florida\SARE%20Trial%202009\Dye%20Test%20Da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SG"/>
  <c:chart>
    <c:plotArea>
      <c:layout>
        <c:manualLayout>
          <c:layoutTarget val="inner"/>
          <c:xMode val="edge"/>
          <c:yMode val="edge"/>
          <c:x val="0.13768115942028986"/>
          <c:y val="3.3653819588341093E-2"/>
          <c:w val="0.57850241545893721"/>
          <c:h val="0.79086538461538469"/>
        </c:manualLayout>
      </c:layout>
      <c:scatterChart>
        <c:scatterStyle val="lineMarker"/>
        <c:ser>
          <c:idx val="0"/>
          <c:order val="0"/>
          <c:tx>
            <c:v>6psi-09</c:v>
          </c:tx>
          <c:spPr>
            <a:ln w="28575">
              <a:noFill/>
            </a:ln>
          </c:spPr>
          <c:trendline>
            <c:spPr>
              <a:ln>
                <a:solidFill>
                  <a:srgbClr val="0070C0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0.15137186656015825"/>
                  <c:y val="0.1488666189453591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70C0"/>
                        </a:solidFill>
                      </a:defRPr>
                    </a:pPr>
                    <a:r>
                      <a:rPr lang="en-US" baseline="0"/>
                      <a:t>D = -0.001V</a:t>
                    </a:r>
                    <a:r>
                      <a:rPr lang="en-US" baseline="30000"/>
                      <a:t>2</a:t>
                    </a:r>
                    <a:r>
                      <a:rPr lang="en-US" baseline="0"/>
                      <a:t> + 0.21V + 4.42
R² = 0.72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('SAS-vol'!$E$3:$E$14,'SAS-vol'!$E$32:$E$43)</c:f>
              <c:numCache>
                <c:formatCode>General</c:formatCode>
                <c:ptCount val="24"/>
                <c:pt idx="0">
                  <c:v>9.2000000000000011</c:v>
                </c:pt>
                <c:pt idx="1">
                  <c:v>18.399999999999999</c:v>
                </c:pt>
                <c:pt idx="2">
                  <c:v>36.9</c:v>
                </c:pt>
                <c:pt idx="3">
                  <c:v>49.1</c:v>
                </c:pt>
                <c:pt idx="4">
                  <c:v>11.9</c:v>
                </c:pt>
                <c:pt idx="5">
                  <c:v>23.8</c:v>
                </c:pt>
                <c:pt idx="6">
                  <c:v>47.6</c:v>
                </c:pt>
                <c:pt idx="7">
                  <c:v>63.4</c:v>
                </c:pt>
                <c:pt idx="8">
                  <c:v>11</c:v>
                </c:pt>
                <c:pt idx="9">
                  <c:v>22.1</c:v>
                </c:pt>
                <c:pt idx="10">
                  <c:v>44.2</c:v>
                </c:pt>
                <c:pt idx="11">
                  <c:v>58.9</c:v>
                </c:pt>
                <c:pt idx="12">
                  <c:v>11.8</c:v>
                </c:pt>
                <c:pt idx="13">
                  <c:v>23.6</c:v>
                </c:pt>
                <c:pt idx="14">
                  <c:v>47.3</c:v>
                </c:pt>
                <c:pt idx="15">
                  <c:v>63</c:v>
                </c:pt>
                <c:pt idx="16">
                  <c:v>15.9</c:v>
                </c:pt>
                <c:pt idx="17">
                  <c:v>31.8</c:v>
                </c:pt>
                <c:pt idx="18">
                  <c:v>63.6</c:v>
                </c:pt>
                <c:pt idx="19">
                  <c:v>84.7</c:v>
                </c:pt>
                <c:pt idx="20">
                  <c:v>12.9</c:v>
                </c:pt>
                <c:pt idx="21">
                  <c:v>25.9</c:v>
                </c:pt>
                <c:pt idx="22">
                  <c:v>51.8</c:v>
                </c:pt>
                <c:pt idx="23">
                  <c:v>69</c:v>
                </c:pt>
              </c:numCache>
            </c:numRef>
          </c:xVal>
          <c:yVal>
            <c:numRef>
              <c:f>('SAS-vol'!$G$3:$G$14,'SAS-vol'!$G$32:$G$43)</c:f>
              <c:numCache>
                <c:formatCode>General</c:formatCode>
                <c:ptCount val="24"/>
                <c:pt idx="0">
                  <c:v>4.9375</c:v>
                </c:pt>
                <c:pt idx="1">
                  <c:v>8.4375</c:v>
                </c:pt>
                <c:pt idx="2">
                  <c:v>11.4375</c:v>
                </c:pt>
                <c:pt idx="3">
                  <c:v>12.25</c:v>
                </c:pt>
                <c:pt idx="4">
                  <c:v>6.5624999999999956</c:v>
                </c:pt>
                <c:pt idx="5">
                  <c:v>8.5</c:v>
                </c:pt>
                <c:pt idx="6">
                  <c:v>11.75</c:v>
                </c:pt>
                <c:pt idx="7">
                  <c:v>13.062500000000028</c:v>
                </c:pt>
                <c:pt idx="8">
                  <c:v>6.25</c:v>
                </c:pt>
                <c:pt idx="9">
                  <c:v>8.625</c:v>
                </c:pt>
                <c:pt idx="10">
                  <c:v>12.1875</c:v>
                </c:pt>
                <c:pt idx="11">
                  <c:v>13.9375</c:v>
                </c:pt>
                <c:pt idx="12">
                  <c:v>7.1874999999999956</c:v>
                </c:pt>
                <c:pt idx="13">
                  <c:v>8.125</c:v>
                </c:pt>
                <c:pt idx="14">
                  <c:v>9.5625000000000266</c:v>
                </c:pt>
                <c:pt idx="15">
                  <c:v>11.625</c:v>
                </c:pt>
                <c:pt idx="16">
                  <c:v>9.1875</c:v>
                </c:pt>
                <c:pt idx="17">
                  <c:v>10.1875</c:v>
                </c:pt>
                <c:pt idx="18">
                  <c:v>12.562500000000028</c:v>
                </c:pt>
                <c:pt idx="19">
                  <c:v>13.312500000000028</c:v>
                </c:pt>
                <c:pt idx="20">
                  <c:v>6.5</c:v>
                </c:pt>
                <c:pt idx="21">
                  <c:v>7.6874999999999956</c:v>
                </c:pt>
                <c:pt idx="22">
                  <c:v>9.125</c:v>
                </c:pt>
                <c:pt idx="23">
                  <c:v>10.9375</c:v>
                </c:pt>
              </c:numCache>
            </c:numRef>
          </c:yVal>
        </c:ser>
        <c:ser>
          <c:idx val="1"/>
          <c:order val="1"/>
          <c:tx>
            <c:v>12psi-09</c:v>
          </c:tx>
          <c:spPr>
            <a:ln w="28575">
              <a:noFill/>
            </a:ln>
          </c:spPr>
          <c:trendline>
            <c:spPr>
              <a:ln>
                <a:solidFill>
                  <a:srgbClr val="FF0000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0.25516489786602781"/>
                  <c:y val="-7.6886059099071993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FF0000"/>
                        </a:solidFill>
                      </a:defRPr>
                    </a:pPr>
                    <a:r>
                      <a:rPr lang="en-US" baseline="0"/>
                      <a:t>D = -0.0007V</a:t>
                    </a:r>
                    <a:r>
                      <a:rPr lang="en-US" baseline="30000"/>
                      <a:t>2</a:t>
                    </a:r>
                    <a:r>
                      <a:rPr lang="en-US" baseline="0"/>
                      <a:t> + 0.16V + 5.34
R² = 0..80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('SAS-vol'!$E$15:$E$26,'SAS-vol'!$E$44:$E$55)</c:f>
              <c:numCache>
                <c:formatCode>General</c:formatCode>
                <c:ptCount val="24"/>
                <c:pt idx="0">
                  <c:v>12.9</c:v>
                </c:pt>
                <c:pt idx="1">
                  <c:v>25.7</c:v>
                </c:pt>
                <c:pt idx="2">
                  <c:v>51.5</c:v>
                </c:pt>
                <c:pt idx="3">
                  <c:v>68.599999999999994</c:v>
                </c:pt>
                <c:pt idx="4">
                  <c:v>15.5</c:v>
                </c:pt>
                <c:pt idx="5">
                  <c:v>31.1</c:v>
                </c:pt>
                <c:pt idx="6">
                  <c:v>62.2</c:v>
                </c:pt>
                <c:pt idx="7">
                  <c:v>82.9</c:v>
                </c:pt>
                <c:pt idx="8">
                  <c:v>17.3</c:v>
                </c:pt>
                <c:pt idx="9">
                  <c:v>34.700000000000003</c:v>
                </c:pt>
                <c:pt idx="10">
                  <c:v>69.400000000000006</c:v>
                </c:pt>
                <c:pt idx="11">
                  <c:v>92.5</c:v>
                </c:pt>
                <c:pt idx="12">
                  <c:v>17.899999999999999</c:v>
                </c:pt>
                <c:pt idx="13">
                  <c:v>35.800000000000004</c:v>
                </c:pt>
                <c:pt idx="14">
                  <c:v>71.599999999999994</c:v>
                </c:pt>
                <c:pt idx="15">
                  <c:v>95.4</c:v>
                </c:pt>
                <c:pt idx="16">
                  <c:v>20.399999999999999</c:v>
                </c:pt>
                <c:pt idx="17">
                  <c:v>40.800000000000004</c:v>
                </c:pt>
                <c:pt idx="18">
                  <c:v>81.599999999999994</c:v>
                </c:pt>
                <c:pt idx="19">
                  <c:v>108.8</c:v>
                </c:pt>
                <c:pt idx="20">
                  <c:v>15.8</c:v>
                </c:pt>
                <c:pt idx="21">
                  <c:v>31.5</c:v>
                </c:pt>
                <c:pt idx="22">
                  <c:v>63</c:v>
                </c:pt>
                <c:pt idx="23">
                  <c:v>84.1</c:v>
                </c:pt>
              </c:numCache>
            </c:numRef>
          </c:xVal>
          <c:yVal>
            <c:numRef>
              <c:f>('SAS-vol'!$G$15:$G$26,'SAS-vol'!$G$44:$G$55)</c:f>
              <c:numCache>
                <c:formatCode>General</c:formatCode>
                <c:ptCount val="24"/>
                <c:pt idx="0">
                  <c:v>6.9375</c:v>
                </c:pt>
                <c:pt idx="1">
                  <c:v>9.4375</c:v>
                </c:pt>
                <c:pt idx="2">
                  <c:v>12.125</c:v>
                </c:pt>
                <c:pt idx="3">
                  <c:v>13.5</c:v>
                </c:pt>
                <c:pt idx="4">
                  <c:v>7.4375</c:v>
                </c:pt>
                <c:pt idx="5">
                  <c:v>10.125</c:v>
                </c:pt>
                <c:pt idx="6">
                  <c:v>12.812500000000028</c:v>
                </c:pt>
                <c:pt idx="7">
                  <c:v>13.6875</c:v>
                </c:pt>
                <c:pt idx="8">
                  <c:v>7.875</c:v>
                </c:pt>
                <c:pt idx="9">
                  <c:v>11</c:v>
                </c:pt>
                <c:pt idx="10">
                  <c:v>13.875000000000028</c:v>
                </c:pt>
                <c:pt idx="11">
                  <c:v>15.4375</c:v>
                </c:pt>
                <c:pt idx="12">
                  <c:v>7.3124999999999956</c:v>
                </c:pt>
                <c:pt idx="13">
                  <c:v>9.3125000000000266</c:v>
                </c:pt>
                <c:pt idx="14">
                  <c:v>11.625</c:v>
                </c:pt>
                <c:pt idx="15">
                  <c:v>12.375000000000028</c:v>
                </c:pt>
                <c:pt idx="16">
                  <c:v>9.625</c:v>
                </c:pt>
                <c:pt idx="17">
                  <c:v>10.562500000000028</c:v>
                </c:pt>
                <c:pt idx="18">
                  <c:v>13.875000000000028</c:v>
                </c:pt>
                <c:pt idx="19">
                  <c:v>15.125</c:v>
                </c:pt>
                <c:pt idx="20">
                  <c:v>7.5624999999999956</c:v>
                </c:pt>
                <c:pt idx="21">
                  <c:v>10.125</c:v>
                </c:pt>
                <c:pt idx="22">
                  <c:v>12.562500000000028</c:v>
                </c:pt>
                <c:pt idx="23">
                  <c:v>14.625</c:v>
                </c:pt>
              </c:numCache>
            </c:numRef>
          </c:yVal>
        </c:ser>
        <c:axId val="75152384"/>
        <c:axId val="75871744"/>
      </c:scatterChart>
      <c:valAx>
        <c:axId val="75152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SG"/>
                  <a:t>Volume</a:t>
                </a:r>
                <a:r>
                  <a:rPr lang="en-SG" baseline="0"/>
                  <a:t> of water applied (gal/100ft)</a:t>
                </a:r>
                <a:endParaRPr lang="en-SG"/>
              </a:p>
            </c:rich>
          </c:tx>
          <c:layout/>
        </c:title>
        <c:numFmt formatCode="General" sourceLinked="1"/>
        <c:minorTickMark val="in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5871744"/>
        <c:crosses val="autoZero"/>
        <c:crossBetween val="midCat"/>
        <c:minorUnit val="10"/>
      </c:valAx>
      <c:valAx>
        <c:axId val="758717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SG"/>
                  <a:t>Depth of waterfront (inches)</a:t>
                </a:r>
              </a:p>
            </c:rich>
          </c:tx>
          <c:layout/>
        </c:title>
        <c:numFmt formatCode="General" sourceLinked="1"/>
        <c:tickLblPos val="nextTo"/>
        <c:crossAx val="7515238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920289855072464"/>
          <c:y val="0.44471561868163578"/>
          <c:w val="0.21698067632850238"/>
          <c:h val="0.34774843335970712"/>
        </c:manualLayout>
      </c:layout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SG"/>
  <c:chart>
    <c:plotArea>
      <c:layout>
        <c:manualLayout>
          <c:layoutTarget val="inner"/>
          <c:xMode val="edge"/>
          <c:yMode val="edge"/>
          <c:x val="0.14251207729468587"/>
          <c:y val="3.3653846153846152E-2"/>
          <c:w val="0.57125603864734298"/>
          <c:h val="0.79086538461538469"/>
        </c:manualLayout>
      </c:layout>
      <c:scatterChart>
        <c:scatterStyle val="lineMarker"/>
        <c:ser>
          <c:idx val="0"/>
          <c:order val="0"/>
          <c:tx>
            <c:v>6psi-09</c:v>
          </c:tx>
          <c:spPr>
            <a:ln w="28575">
              <a:noFill/>
            </a:ln>
          </c:spPr>
          <c:trendline>
            <c:spPr>
              <a:ln>
                <a:solidFill>
                  <a:srgbClr val="0070C0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4.3058503556620713E-2"/>
                  <c:y val="-0.1219464113748371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70C0"/>
                        </a:solidFill>
                      </a:defRPr>
                    </a:pPr>
                    <a:r>
                      <a:rPr lang="en-US" baseline="0"/>
                      <a:t>W = -0.002V</a:t>
                    </a:r>
                    <a:r>
                      <a:rPr lang="en-US" baseline="30000"/>
                      <a:t>2</a:t>
                    </a:r>
                    <a:r>
                      <a:rPr lang="en-US" baseline="0"/>
                      <a:t> + 0.25V + 6.97
R² = 0.70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('SAS-vol'!$E$3:$E$14,'SAS-vol'!$E$32:$E$43)</c:f>
              <c:numCache>
                <c:formatCode>General</c:formatCode>
                <c:ptCount val="24"/>
                <c:pt idx="0">
                  <c:v>9.2000000000000011</c:v>
                </c:pt>
                <c:pt idx="1">
                  <c:v>18.399999999999999</c:v>
                </c:pt>
                <c:pt idx="2">
                  <c:v>36.9</c:v>
                </c:pt>
                <c:pt idx="3">
                  <c:v>49.1</c:v>
                </c:pt>
                <c:pt idx="4">
                  <c:v>11.9</c:v>
                </c:pt>
                <c:pt idx="5">
                  <c:v>23.8</c:v>
                </c:pt>
                <c:pt idx="6">
                  <c:v>47.6</c:v>
                </c:pt>
                <c:pt idx="7">
                  <c:v>63.4</c:v>
                </c:pt>
                <c:pt idx="8">
                  <c:v>11</c:v>
                </c:pt>
                <c:pt idx="9">
                  <c:v>22.1</c:v>
                </c:pt>
                <c:pt idx="10">
                  <c:v>44.2</c:v>
                </c:pt>
                <c:pt idx="11">
                  <c:v>58.9</c:v>
                </c:pt>
                <c:pt idx="12">
                  <c:v>11.8</c:v>
                </c:pt>
                <c:pt idx="13">
                  <c:v>23.6</c:v>
                </c:pt>
                <c:pt idx="14">
                  <c:v>47.3</c:v>
                </c:pt>
                <c:pt idx="15">
                  <c:v>63</c:v>
                </c:pt>
                <c:pt idx="16">
                  <c:v>15.9</c:v>
                </c:pt>
                <c:pt idx="17">
                  <c:v>31.8</c:v>
                </c:pt>
                <c:pt idx="18">
                  <c:v>63.6</c:v>
                </c:pt>
                <c:pt idx="19">
                  <c:v>84.7</c:v>
                </c:pt>
                <c:pt idx="20">
                  <c:v>12.9</c:v>
                </c:pt>
                <c:pt idx="21">
                  <c:v>25.9</c:v>
                </c:pt>
                <c:pt idx="22">
                  <c:v>51.8</c:v>
                </c:pt>
                <c:pt idx="23">
                  <c:v>69</c:v>
                </c:pt>
              </c:numCache>
            </c:numRef>
          </c:xVal>
          <c:yVal>
            <c:numRef>
              <c:f>('SAS-vol'!$F$3:$F$14,'SAS-vol'!$F$32:$F$43)</c:f>
              <c:numCache>
                <c:formatCode>General</c:formatCode>
                <c:ptCount val="24"/>
                <c:pt idx="0">
                  <c:v>7.1249999999999849</c:v>
                </c:pt>
                <c:pt idx="1">
                  <c:v>12.1875</c:v>
                </c:pt>
                <c:pt idx="2">
                  <c:v>14.6875</c:v>
                </c:pt>
                <c:pt idx="3">
                  <c:v>15.125</c:v>
                </c:pt>
                <c:pt idx="4">
                  <c:v>9.25</c:v>
                </c:pt>
                <c:pt idx="5">
                  <c:v>13.125</c:v>
                </c:pt>
                <c:pt idx="6">
                  <c:v>15.312500000000025</c:v>
                </c:pt>
                <c:pt idx="7">
                  <c:v>16.75</c:v>
                </c:pt>
                <c:pt idx="8">
                  <c:v>8.75</c:v>
                </c:pt>
                <c:pt idx="9">
                  <c:v>13.4375</c:v>
                </c:pt>
                <c:pt idx="10">
                  <c:v>16.625</c:v>
                </c:pt>
                <c:pt idx="11">
                  <c:v>16.4375</c:v>
                </c:pt>
                <c:pt idx="12">
                  <c:v>10.1875</c:v>
                </c:pt>
                <c:pt idx="13">
                  <c:v>11.1875</c:v>
                </c:pt>
                <c:pt idx="14">
                  <c:v>14</c:v>
                </c:pt>
                <c:pt idx="15">
                  <c:v>14.5</c:v>
                </c:pt>
                <c:pt idx="16">
                  <c:v>10.375000000000025</c:v>
                </c:pt>
                <c:pt idx="17">
                  <c:v>14.375000000000025</c:v>
                </c:pt>
                <c:pt idx="18">
                  <c:v>15.625</c:v>
                </c:pt>
                <c:pt idx="19">
                  <c:v>18</c:v>
                </c:pt>
                <c:pt idx="20">
                  <c:v>10.375000000000025</c:v>
                </c:pt>
                <c:pt idx="21">
                  <c:v>12.1875</c:v>
                </c:pt>
                <c:pt idx="22">
                  <c:v>14.062500000000025</c:v>
                </c:pt>
                <c:pt idx="23">
                  <c:v>15.062500000000025</c:v>
                </c:pt>
              </c:numCache>
            </c:numRef>
          </c:yVal>
        </c:ser>
        <c:ser>
          <c:idx val="1"/>
          <c:order val="1"/>
          <c:tx>
            <c:v>12psi-09</c:v>
          </c:tx>
          <c:spPr>
            <a:ln w="28575">
              <a:noFill/>
            </a:ln>
          </c:spPr>
          <c:trendline>
            <c:spPr>
              <a:ln>
                <a:solidFill>
                  <a:srgbClr val="FF0000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0.35524154589371976"/>
                  <c:y val="5.1853949910937534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FF0000"/>
                        </a:solidFill>
                      </a:defRPr>
                    </a:pPr>
                    <a:r>
                      <a:rPr lang="en-US" baseline="0"/>
                      <a:t>W= -0.0006V</a:t>
                    </a:r>
                    <a:r>
                      <a:rPr lang="en-US" baseline="30000"/>
                      <a:t>2</a:t>
                    </a:r>
                    <a:r>
                      <a:rPr lang="en-US" baseline="0"/>
                      <a:t> + 0.16V + 7.58
R² = 0.77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('SAS-vol'!$E$15:$E$26,'SAS-vol'!$E$44:$E$55)</c:f>
              <c:numCache>
                <c:formatCode>General</c:formatCode>
                <c:ptCount val="24"/>
                <c:pt idx="0">
                  <c:v>12.9</c:v>
                </c:pt>
                <c:pt idx="1">
                  <c:v>25.7</c:v>
                </c:pt>
                <c:pt idx="2">
                  <c:v>51.5</c:v>
                </c:pt>
                <c:pt idx="3">
                  <c:v>68.599999999999994</c:v>
                </c:pt>
                <c:pt idx="4">
                  <c:v>15.5</c:v>
                </c:pt>
                <c:pt idx="5">
                  <c:v>31.1</c:v>
                </c:pt>
                <c:pt idx="6">
                  <c:v>62.2</c:v>
                </c:pt>
                <c:pt idx="7">
                  <c:v>82.9</c:v>
                </c:pt>
                <c:pt idx="8">
                  <c:v>17.3</c:v>
                </c:pt>
                <c:pt idx="9">
                  <c:v>34.700000000000003</c:v>
                </c:pt>
                <c:pt idx="10">
                  <c:v>69.400000000000006</c:v>
                </c:pt>
                <c:pt idx="11">
                  <c:v>92.5</c:v>
                </c:pt>
                <c:pt idx="12">
                  <c:v>17.899999999999999</c:v>
                </c:pt>
                <c:pt idx="13">
                  <c:v>35.800000000000004</c:v>
                </c:pt>
                <c:pt idx="14">
                  <c:v>71.599999999999994</c:v>
                </c:pt>
                <c:pt idx="15">
                  <c:v>95.4</c:v>
                </c:pt>
                <c:pt idx="16">
                  <c:v>20.399999999999999</c:v>
                </c:pt>
                <c:pt idx="17">
                  <c:v>40.800000000000004</c:v>
                </c:pt>
                <c:pt idx="18">
                  <c:v>81.599999999999994</c:v>
                </c:pt>
                <c:pt idx="19">
                  <c:v>108.8</c:v>
                </c:pt>
                <c:pt idx="20">
                  <c:v>15.8</c:v>
                </c:pt>
                <c:pt idx="21">
                  <c:v>31.5</c:v>
                </c:pt>
                <c:pt idx="22">
                  <c:v>63</c:v>
                </c:pt>
                <c:pt idx="23">
                  <c:v>84.1</c:v>
                </c:pt>
              </c:numCache>
            </c:numRef>
          </c:xVal>
          <c:yVal>
            <c:numRef>
              <c:f>('SAS-vol'!$F$15:$F$26,'SAS-vol'!$F$44:$F$55)</c:f>
              <c:numCache>
                <c:formatCode>General</c:formatCode>
                <c:ptCount val="24"/>
                <c:pt idx="0">
                  <c:v>7.375</c:v>
                </c:pt>
                <c:pt idx="1">
                  <c:v>12.375000000000025</c:v>
                </c:pt>
                <c:pt idx="2">
                  <c:v>14.875000000000025</c:v>
                </c:pt>
                <c:pt idx="3">
                  <c:v>15.875000000000025</c:v>
                </c:pt>
                <c:pt idx="4">
                  <c:v>9.4375</c:v>
                </c:pt>
                <c:pt idx="5">
                  <c:v>13.125</c:v>
                </c:pt>
                <c:pt idx="6">
                  <c:v>16.125</c:v>
                </c:pt>
                <c:pt idx="7">
                  <c:v>17.4375</c:v>
                </c:pt>
                <c:pt idx="8">
                  <c:v>9</c:v>
                </c:pt>
                <c:pt idx="9">
                  <c:v>12.875000000000025</c:v>
                </c:pt>
                <c:pt idx="10">
                  <c:v>15.6875</c:v>
                </c:pt>
                <c:pt idx="11">
                  <c:v>19.25</c:v>
                </c:pt>
                <c:pt idx="12">
                  <c:v>10.125</c:v>
                </c:pt>
                <c:pt idx="13">
                  <c:v>11.875000000000025</c:v>
                </c:pt>
                <c:pt idx="14">
                  <c:v>14.062500000000025</c:v>
                </c:pt>
                <c:pt idx="15">
                  <c:v>15.1875</c:v>
                </c:pt>
                <c:pt idx="16">
                  <c:v>12.375000000000025</c:v>
                </c:pt>
                <c:pt idx="17">
                  <c:v>14.125</c:v>
                </c:pt>
                <c:pt idx="18">
                  <c:v>16.4375</c:v>
                </c:pt>
                <c:pt idx="19">
                  <c:v>20.125</c:v>
                </c:pt>
                <c:pt idx="20">
                  <c:v>11</c:v>
                </c:pt>
                <c:pt idx="21">
                  <c:v>13.375000000000025</c:v>
                </c:pt>
                <c:pt idx="22">
                  <c:v>15.875000000000025</c:v>
                </c:pt>
                <c:pt idx="23">
                  <c:v>18.5</c:v>
                </c:pt>
              </c:numCache>
            </c:numRef>
          </c:yVal>
        </c:ser>
        <c:axId val="79850112"/>
        <c:axId val="79856768"/>
      </c:scatterChart>
      <c:valAx>
        <c:axId val="79850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SG"/>
                  <a:t>Volume</a:t>
                </a:r>
                <a:r>
                  <a:rPr lang="en-SG" baseline="0"/>
                  <a:t> of water applied (gal/100ft)</a:t>
                </a:r>
                <a:endParaRPr lang="en-SG"/>
              </a:p>
            </c:rich>
          </c:tx>
          <c:layout/>
        </c:title>
        <c:numFmt formatCode="General" sourceLinked="1"/>
        <c:minorTickMark val="in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856768"/>
        <c:crosses val="autoZero"/>
        <c:crossBetween val="midCat"/>
        <c:minorUnit val="10"/>
      </c:valAx>
      <c:valAx>
        <c:axId val="798567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SG"/>
                  <a:t>Width of waterfront (inches)</a:t>
                </a:r>
              </a:p>
            </c:rich>
          </c:tx>
          <c:layout/>
        </c:title>
        <c:numFmt formatCode="General" sourceLinked="1"/>
        <c:tickLblPos val="nextTo"/>
        <c:crossAx val="7985011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868347978241868"/>
          <c:y val="0.32588304159821857"/>
          <c:w val="0.22440830765719583"/>
          <c:h val="0.46366434411525931"/>
        </c:manualLayout>
      </c:layout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0.11957</cdr:x>
      <cdr:y>0.29808</cdr:y>
    </cdr:from>
    <cdr:to>
      <cdr:x>0.77174</cdr:x>
      <cdr:y>0.30048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28652" y="1181100"/>
          <a:ext cx="3429000" cy="9525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SG"/>
        </a:p>
      </cdr:txBody>
    </cdr:sp>
  </cdr:relSizeAnchor>
  <cdr:relSizeAnchor xmlns:cdr="http://schemas.openxmlformats.org/drawingml/2006/chartDrawing">
    <cdr:from>
      <cdr:x>0.75543</cdr:x>
      <cdr:y>0.25837</cdr:y>
    </cdr:from>
    <cdr:to>
      <cdr:x>0.94384</cdr:x>
      <cdr:y>0.36842</cdr:y>
    </cdr:to>
    <cdr:sp macro="" textlink="">
      <cdr:nvSpPr>
        <cdr:cNvPr id="6" name="TextBox 14"/>
        <cdr:cNvSpPr txBox="1"/>
      </cdr:nvSpPr>
      <cdr:spPr>
        <a:xfrm xmlns:a="http://schemas.openxmlformats.org/drawingml/2006/main">
          <a:off x="3971926" y="1028700"/>
          <a:ext cx="990600" cy="4381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SG" sz="1000">
              <a:latin typeface="Arial" pitchFamily="34" charset="0"/>
              <a:cs typeface="Arial" pitchFamily="34" charset="0"/>
            </a:rPr>
            <a:t>Depth</a:t>
          </a:r>
          <a:r>
            <a:rPr lang="en-SG" sz="1000" baseline="0">
              <a:latin typeface="Arial" pitchFamily="34" charset="0"/>
              <a:cs typeface="Arial" pitchFamily="34" charset="0"/>
            </a:rPr>
            <a:t> of crop rootzone</a:t>
          </a:r>
          <a:endParaRPr lang="en-SG" sz="1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0.90036</cdr:x>
      <cdr:y>0.00478</cdr:y>
    </cdr:from>
    <cdr:to>
      <cdr:x>0.96739</cdr:x>
      <cdr:y>0.05742</cdr:y>
    </cdr:to>
    <cdr:sp macro="" textlink="">
      <cdr:nvSpPr>
        <cdr:cNvPr id="8" name="TextBox 14"/>
        <cdr:cNvSpPr txBox="1"/>
      </cdr:nvSpPr>
      <cdr:spPr>
        <a:xfrm xmlns:a="http://schemas.openxmlformats.org/drawingml/2006/main">
          <a:off x="4733925" y="19050"/>
          <a:ext cx="352425" cy="2095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SG" sz="1000">
              <a:latin typeface="Arial" pitchFamily="34" charset="0"/>
              <a:cs typeface="Arial" pitchFamily="34" charset="0"/>
            </a:rPr>
            <a:t>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0.12137</cdr:x>
      <cdr:y>0.43991</cdr:y>
    </cdr:from>
    <cdr:to>
      <cdr:x>0.77355</cdr:x>
      <cdr:y>0.44231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38158" y="1743084"/>
          <a:ext cx="3429033" cy="9510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SG"/>
        </a:p>
      </cdr:txBody>
    </cdr:sp>
  </cdr:relSizeAnchor>
  <cdr:relSizeAnchor xmlns:cdr="http://schemas.openxmlformats.org/drawingml/2006/chartDrawing">
    <cdr:from>
      <cdr:x>0.54348</cdr:x>
      <cdr:y>0.45433</cdr:y>
    </cdr:from>
    <cdr:to>
      <cdr:x>0.7808</cdr:x>
      <cdr:y>0.51923</cdr:y>
    </cdr:to>
    <cdr:sp macro="" textlink="">
      <cdr:nvSpPr>
        <cdr:cNvPr id="8" name="TextBox 14"/>
        <cdr:cNvSpPr txBox="1"/>
      </cdr:nvSpPr>
      <cdr:spPr>
        <a:xfrm xmlns:a="http://schemas.openxmlformats.org/drawingml/2006/main">
          <a:off x="2857500" y="1800225"/>
          <a:ext cx="1247775" cy="2571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SG" sz="1000">
              <a:latin typeface="Arial" pitchFamily="34" charset="0"/>
              <a:cs typeface="Arial" pitchFamily="34" charset="0"/>
            </a:rPr>
            <a:t>Emitter</a:t>
          </a:r>
          <a:r>
            <a:rPr lang="en-SG" sz="1000" baseline="0">
              <a:latin typeface="Arial" pitchFamily="34" charset="0"/>
              <a:cs typeface="Arial" pitchFamily="34" charset="0"/>
            </a:rPr>
            <a:t> spacing</a:t>
          </a:r>
          <a:endParaRPr lang="en-SG" sz="1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0.89855</cdr:x>
      <cdr:y>0.0048</cdr:y>
    </cdr:from>
    <cdr:to>
      <cdr:x>0.96558</cdr:x>
      <cdr:y>0.06475</cdr:y>
    </cdr:to>
    <cdr:sp macro="" textlink="">
      <cdr:nvSpPr>
        <cdr:cNvPr id="9" name="TextBox 14"/>
        <cdr:cNvSpPr txBox="1"/>
      </cdr:nvSpPr>
      <cdr:spPr>
        <a:xfrm xmlns:a="http://schemas.openxmlformats.org/drawingml/2006/main">
          <a:off x="4724400" y="19050"/>
          <a:ext cx="352425" cy="23812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SG" sz="1000">
              <a:latin typeface="Arial" pitchFamily="34" charset="0"/>
              <a:cs typeface="Arial" pitchFamily="34" charset="0"/>
            </a:rPr>
            <a:t>B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C3047-DB26-44FC-874C-1E8D4856C5B4}" type="datetimeFigureOut">
              <a:rPr lang="en-SG" smtClean="0"/>
              <a:pPr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D6023-A97A-41EF-9191-911D2B17807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92696" y="323528"/>
          <a:ext cx="5122926" cy="3737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764704" y="4355976"/>
          <a:ext cx="5142738" cy="3793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4664" y="8100392"/>
            <a:ext cx="6021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Figure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Effect of irrigation volume (gal/100ft) on depth (A) and width (B) of wetted zone at OP of 6 and 12 psi on an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Alpin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-Blanton-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Foxworth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sandy soil using selected drip tapes (12-inch emitter spacing) differing in flow rates.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 Ling</dc:creator>
  <cp:lastModifiedBy>Bee Ling</cp:lastModifiedBy>
  <cp:revision>2</cp:revision>
  <dcterms:created xsi:type="dcterms:W3CDTF">2010-07-25T05:23:49Z</dcterms:created>
  <dcterms:modified xsi:type="dcterms:W3CDTF">2010-07-25T06:38:22Z</dcterms:modified>
</cp:coreProperties>
</file>