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Example of the diverse morphology represented in one environmental culture.</a:t>
            </a:r>
            <a:endParaRPr lang="en-US" dirty="0"/>
          </a:p>
        </p:txBody>
      </p:sp>
      <p:pic>
        <p:nvPicPr>
          <p:cNvPr id="13" name="Picture Placeholder 12" descr="Fig1_WSAREreport2010.pdf"/>
          <p:cNvPicPr>
            <a:picLocks noGrp="1" noChangeAspect="1"/>
          </p:cNvPicPr>
          <p:nvPr>
            <p:ph type="pic" idx="1"/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rcRect l="-6140" r="-6140"/>
              <a:stretch>
                <a:fillRect/>
              </a:stretch>
            </p:blipFill>
          </mc:Choice>
          <mc:Fallback>
            <p:blipFill>
              <a:blip r:embed="rId3"/>
              <a:srcRect l="-6140" r="-6140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1</vt:lpstr>
    </vt:vector>
  </TitlesOfParts>
  <Company>Colorado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</dc:title>
  <dc:creator>Heather Storteboom</dc:creator>
  <cp:lastModifiedBy>jgdavis</cp:lastModifiedBy>
  <cp:revision>3</cp:revision>
  <dcterms:created xsi:type="dcterms:W3CDTF">2010-10-08T21:17:50Z</dcterms:created>
  <dcterms:modified xsi:type="dcterms:W3CDTF">2010-12-07T05:16:49Z</dcterms:modified>
</cp:coreProperties>
</file>