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pdf" ContentType="application/pdf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7FB3-0493-CD4D-841E-5B400D6A1DC4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95F6A-01E0-9447-BD8A-7CBBFE78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7FB3-0493-CD4D-841E-5B400D6A1DC4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95F6A-01E0-9447-BD8A-7CBBFE78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7FB3-0493-CD4D-841E-5B400D6A1DC4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95F6A-01E0-9447-BD8A-7CBBFE78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7FB3-0493-CD4D-841E-5B400D6A1DC4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95F6A-01E0-9447-BD8A-7CBBFE78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7FB3-0493-CD4D-841E-5B400D6A1DC4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95F6A-01E0-9447-BD8A-7CBBFE78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7FB3-0493-CD4D-841E-5B400D6A1DC4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95F6A-01E0-9447-BD8A-7CBBFE78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7FB3-0493-CD4D-841E-5B400D6A1DC4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95F6A-01E0-9447-BD8A-7CBBFE78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7FB3-0493-CD4D-841E-5B400D6A1DC4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95F6A-01E0-9447-BD8A-7CBBFE78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7FB3-0493-CD4D-841E-5B400D6A1DC4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95F6A-01E0-9447-BD8A-7CBBFE78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7FB3-0493-CD4D-841E-5B400D6A1DC4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95F6A-01E0-9447-BD8A-7CBBFE78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7FB3-0493-CD4D-841E-5B400D6A1DC4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95F6A-01E0-9447-BD8A-7CBBFE78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07FB3-0493-CD4D-841E-5B400D6A1DC4}" type="datetimeFigureOut">
              <a:rPr lang="en-US" smtClean="0"/>
              <a:pPr/>
              <a:t>12/6/2010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95F6A-01E0-9447-BD8A-7CBBFE782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df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Figure 2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Comparison of the total nitrogen fixed in static vs. aerated cultures. (ND: no data available).</a:t>
            </a:r>
            <a:endParaRPr lang="en-US" dirty="0"/>
          </a:p>
        </p:txBody>
      </p:sp>
      <p:pic>
        <p:nvPicPr>
          <p:cNvPr id="7" name="Picture Placeholder 6" descr="Fig2_WSAREreport2010.pdf"/>
          <p:cNvPicPr>
            <a:picLocks noGrp="1" noChangeAspect="1"/>
          </p:cNvPicPr>
          <p:nvPr>
            <p:ph type="pic" idx="1"/>
          </p:nvPr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2"/>
              <a:srcRect t="-13327" b="-13327"/>
              <a:stretch>
                <a:fillRect/>
              </a:stretch>
            </p:blipFill>
          </mc:Choice>
          <mc:Fallback>
            <p:blipFill>
              <a:blip r:embed="rId3"/>
              <a:srcRect t="-13327" b="-13327"/>
              <a:stretch>
                <a:fillRect/>
              </a:stretch>
            </p:blipFill>
          </mc:Fallback>
        </mc:AlternateContent>
        <p:spPr/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22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Figure 2</vt:lpstr>
    </vt:vector>
  </TitlesOfParts>
  <Company>Colorado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1</dc:title>
  <dc:creator>Heather Storteboom</dc:creator>
  <cp:lastModifiedBy>jgdavis</cp:lastModifiedBy>
  <cp:revision>3</cp:revision>
  <dcterms:created xsi:type="dcterms:W3CDTF">2010-10-08T21:17:50Z</dcterms:created>
  <dcterms:modified xsi:type="dcterms:W3CDTF">2010-12-07T05:17:25Z</dcterms:modified>
</cp:coreProperties>
</file>