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136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F5D4-6B50-7348-BC74-2E581540AA61}" type="datetimeFigureOut">
              <a:rPr lang="en-US" smtClean="0"/>
              <a:t>12/31/10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FB5AB-2AD2-DA41-A582-3C2B674EC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4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F5D4-6B50-7348-BC74-2E581540AA61}" type="datetimeFigureOut">
              <a:rPr lang="en-US" smtClean="0"/>
              <a:t>12/31/10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FB5AB-2AD2-DA41-A582-3C2B674EC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9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F5D4-6B50-7348-BC74-2E581540AA61}" type="datetimeFigureOut">
              <a:rPr lang="en-US" smtClean="0"/>
              <a:t>12/31/10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FB5AB-2AD2-DA41-A582-3C2B674EC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03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F5D4-6B50-7348-BC74-2E581540AA61}" type="datetimeFigureOut">
              <a:rPr lang="en-US" smtClean="0"/>
              <a:t>12/31/10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FB5AB-2AD2-DA41-A582-3C2B674EC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F5D4-6B50-7348-BC74-2E581540AA61}" type="datetimeFigureOut">
              <a:rPr lang="en-US" smtClean="0"/>
              <a:t>12/31/10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FB5AB-2AD2-DA41-A582-3C2B674EC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94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F5D4-6B50-7348-BC74-2E581540AA61}" type="datetimeFigureOut">
              <a:rPr lang="en-US" smtClean="0"/>
              <a:t>12/31/10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FB5AB-2AD2-DA41-A582-3C2B674EC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F5D4-6B50-7348-BC74-2E581540AA61}" type="datetimeFigureOut">
              <a:rPr lang="en-US" smtClean="0"/>
              <a:t>12/31/10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FB5AB-2AD2-DA41-A582-3C2B674EC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731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F5D4-6B50-7348-BC74-2E581540AA61}" type="datetimeFigureOut">
              <a:rPr lang="en-US" smtClean="0"/>
              <a:t>12/31/10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FB5AB-2AD2-DA41-A582-3C2B674EC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49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F5D4-6B50-7348-BC74-2E581540AA61}" type="datetimeFigureOut">
              <a:rPr lang="en-US" smtClean="0"/>
              <a:t>12/31/10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FB5AB-2AD2-DA41-A582-3C2B674EC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03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F5D4-6B50-7348-BC74-2E581540AA61}" type="datetimeFigureOut">
              <a:rPr lang="en-US" smtClean="0"/>
              <a:t>12/31/10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FB5AB-2AD2-DA41-A582-3C2B674EC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16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F5D4-6B50-7348-BC74-2E581540AA61}" type="datetimeFigureOut">
              <a:rPr lang="en-US" smtClean="0"/>
              <a:t>12/31/10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FB5AB-2AD2-DA41-A582-3C2B674EC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8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9F5D4-6B50-7348-BC74-2E581540AA61}" type="datetimeFigureOut">
              <a:rPr lang="en-US" smtClean="0"/>
              <a:t>12/31/10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FB5AB-2AD2-DA41-A582-3C2B674EC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Macintosh%20HD:Users:gregkrawczyk:Desktop:Greg's:2010:reports:NE%20SARE%20organic%20final%20report%20Dec%202010.docx!OLE_LINK1" TargetMode="External"/><Relationship Id="rId4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461092"/>
              </p:ext>
            </p:extLst>
          </p:nvPr>
        </p:nvGraphicFramePr>
        <p:xfrm>
          <a:off x="362857" y="365569"/>
          <a:ext cx="6023429" cy="8652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Document" r:id="rId3" imgW="6858000" imgH="8128000" progId="Word.Document.12">
                  <p:link updateAutomatic="1"/>
                </p:oleObj>
              </mc:Choice>
              <mc:Fallback>
                <p:oleObj name="Document" r:id="rId3" imgW="6858000" imgH="8128000" progId="Word.Documen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2857" y="365569"/>
                        <a:ext cx="6023429" cy="86526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610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Macintosh HD:Users:gregkrawczyk:Desktop:Greg's:2010:reports:NE SARE organic final report Dec 2010.docx!OLE_LINK1</vt:lpstr>
      <vt:lpstr>PowerPoint Presentation</vt:lpstr>
    </vt:vector>
  </TitlesOfParts>
  <Company>PSU FREC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Krawczyk</dc:creator>
  <cp:lastModifiedBy>Greg Krawczyk</cp:lastModifiedBy>
  <cp:revision>1</cp:revision>
  <dcterms:created xsi:type="dcterms:W3CDTF">2010-12-31T14:58:28Z</dcterms:created>
  <dcterms:modified xsi:type="dcterms:W3CDTF">2010-12-31T15:00:47Z</dcterms:modified>
</cp:coreProperties>
</file>