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B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B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02F2-9387-4703-9B6C-6E075D4C771B}" type="datetimeFigureOut">
              <a:rPr lang="es-BO" smtClean="0"/>
              <a:t>31/12/2010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4761-A1EB-4B75-B971-081C2CE991A1}" type="slidenum">
              <a:rPr lang="es-BO" smtClean="0"/>
              <a:t>‹#›</a:t>
            </a:fld>
            <a:endParaRPr lang="es-B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1026" name="Chart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The Pennsylvania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Tianna</dc:creator>
  <cp:lastModifiedBy>Tianna</cp:lastModifiedBy>
  <cp:revision>1</cp:revision>
  <dcterms:created xsi:type="dcterms:W3CDTF">2010-12-31T21:25:52Z</dcterms:created>
  <dcterms:modified xsi:type="dcterms:W3CDTF">2010-12-31T21:30:27Z</dcterms:modified>
</cp:coreProperties>
</file>