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400" baseline="0"/>
            </a:pPr>
            <a:r>
              <a:rPr lang="en-US" sz="2300" baseline="0" dirty="0" smtClean="0"/>
              <a:t>Spring Legume Biomass Following Co-Establishment Year</a:t>
            </a:r>
            <a:endParaRPr lang="en-US" sz="2300" baseline="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BFT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Oat-Early Cut</c:v>
                </c:pt>
                <c:pt idx="1">
                  <c:v>Oat-Late Cut</c:v>
                </c:pt>
                <c:pt idx="2">
                  <c:v>Corn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937</c:v>
                </c:pt>
                <c:pt idx="1">
                  <c:v>544</c:v>
                </c:pt>
                <c:pt idx="2">
                  <c:v>146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MIX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Oat-Early Cut</c:v>
                </c:pt>
                <c:pt idx="1">
                  <c:v>Oat-Late Cut</c:v>
                </c:pt>
                <c:pt idx="2">
                  <c:v>Corn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1306</c:v>
                </c:pt>
                <c:pt idx="1">
                  <c:v>779</c:v>
                </c:pt>
                <c:pt idx="2">
                  <c:v>523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WC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Oat-Early Cut</c:v>
                </c:pt>
                <c:pt idx="1">
                  <c:v>Oat-Late Cut</c:v>
                </c:pt>
                <c:pt idx="2">
                  <c:v>Corn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610</c:v>
                </c:pt>
                <c:pt idx="1">
                  <c:v>509</c:v>
                </c:pt>
                <c:pt idx="2">
                  <c:v>161</c:v>
                </c:pt>
              </c:numCache>
            </c:numRef>
          </c:val>
        </c:ser>
        <c:axId val="49820800"/>
        <c:axId val="49822720"/>
      </c:barChart>
      <c:catAx>
        <c:axId val="498208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Annual Crop*</a:t>
                </a:r>
                <a:endParaRPr lang="en-US" dirty="0"/>
              </a:p>
            </c:rich>
          </c:tx>
          <c:layout/>
        </c:title>
        <c:tickLblPos val="nextTo"/>
        <c:crossAx val="49822720"/>
        <c:crosses val="autoZero"/>
        <c:auto val="1"/>
        <c:lblAlgn val="ctr"/>
        <c:lblOffset val="100"/>
      </c:catAx>
      <c:valAx>
        <c:axId val="4982272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Legume Biomass (kg ha</a:t>
                </a:r>
                <a:r>
                  <a:rPr lang="en-US" baseline="30000" dirty="0" smtClean="0"/>
                  <a:t>-1</a:t>
                </a:r>
                <a:r>
                  <a:rPr lang="en-US" dirty="0" smtClean="0"/>
                  <a:t>)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498208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D19D-C99A-4A00-9982-2EA14E8E84E1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FC75-A87F-4D22-AA59-482ABEC1B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D19D-C99A-4A00-9982-2EA14E8E84E1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FC75-A87F-4D22-AA59-482ABEC1B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D19D-C99A-4A00-9982-2EA14E8E84E1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FC75-A87F-4D22-AA59-482ABEC1B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D19D-C99A-4A00-9982-2EA14E8E84E1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FC75-A87F-4D22-AA59-482ABEC1B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D19D-C99A-4A00-9982-2EA14E8E84E1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FC75-A87F-4D22-AA59-482ABEC1B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D19D-C99A-4A00-9982-2EA14E8E84E1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FC75-A87F-4D22-AA59-482ABEC1B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D19D-C99A-4A00-9982-2EA14E8E84E1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FC75-A87F-4D22-AA59-482ABEC1B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D19D-C99A-4A00-9982-2EA14E8E84E1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FC75-A87F-4D22-AA59-482ABEC1B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D19D-C99A-4A00-9982-2EA14E8E84E1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FC75-A87F-4D22-AA59-482ABEC1B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D19D-C99A-4A00-9982-2EA14E8E84E1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FC75-A87F-4D22-AA59-482ABEC1B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D19D-C99A-4A00-9982-2EA14E8E84E1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FC75-A87F-4D22-AA59-482ABEC1B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CD19D-C99A-4A00-9982-2EA14E8E84E1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AFC75-A87F-4D22-AA59-482ABEC1B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28600" y="228600"/>
          <a:ext cx="86868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62484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*Oat-Early Cut=oat hay harvested at boot stage(7-8-09), Oat-Late Cut=oat hay harvested at soft dough stage (7-27-09), Corn=corn harvested for silage (9-29-09)  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42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brummerlabusr</dc:creator>
  <cp:lastModifiedBy>jbrummer</cp:lastModifiedBy>
  <cp:revision>9</cp:revision>
  <dcterms:created xsi:type="dcterms:W3CDTF">2011-01-10T16:42:30Z</dcterms:created>
  <dcterms:modified xsi:type="dcterms:W3CDTF">2011-01-11T22:15:54Z</dcterms:modified>
</cp:coreProperties>
</file>