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Legume</a:t>
            </a:r>
            <a:r>
              <a:rPr lang="en-US" sz="2400" baseline="0" dirty="0" smtClean="0"/>
              <a:t> Recovery After Glyphosate Application</a:t>
            </a:r>
            <a:endParaRPr lang="en-US" sz="24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4687627588218141"/>
          <c:y val="0.18229709922623333"/>
          <c:w val="0.84405353844658382"/>
          <c:h val="0.58637999795480145"/>
        </c:manualLayout>
      </c:layout>
      <c:bar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8 weeks after spraying</c:v>
                </c:pt>
              </c:strCache>
            </c:strRef>
          </c:tx>
          <c:cat>
            <c:strRef>
              <c:f>Sheet1!$B$2:$B$26</c:f>
              <c:strCache>
                <c:ptCount val="25"/>
                <c:pt idx="0">
                  <c:v>ALF-0</c:v>
                </c:pt>
                <c:pt idx="1">
                  <c:v>ALF-1.0</c:v>
                </c:pt>
                <c:pt idx="2">
                  <c:v>ALF-1.5</c:v>
                </c:pt>
                <c:pt idx="3">
                  <c:v>ALF-2.0</c:v>
                </c:pt>
                <c:pt idx="4">
                  <c:v>ALF-2.5</c:v>
                </c:pt>
                <c:pt idx="5">
                  <c:v>BFT-0</c:v>
                </c:pt>
                <c:pt idx="6">
                  <c:v>BFT-1.0</c:v>
                </c:pt>
                <c:pt idx="7">
                  <c:v>BFT-1.5</c:v>
                </c:pt>
                <c:pt idx="8">
                  <c:v>BFT-2.0</c:v>
                </c:pt>
                <c:pt idx="9">
                  <c:v>BFT-2.5</c:v>
                </c:pt>
                <c:pt idx="10">
                  <c:v>KC-0</c:v>
                </c:pt>
                <c:pt idx="11">
                  <c:v>KC-1.0</c:v>
                </c:pt>
                <c:pt idx="12">
                  <c:v>KC-1.5</c:v>
                </c:pt>
                <c:pt idx="13">
                  <c:v>KC-2.0</c:v>
                </c:pt>
                <c:pt idx="14">
                  <c:v>KC-2.5</c:v>
                </c:pt>
                <c:pt idx="15">
                  <c:v>RC-0</c:v>
                </c:pt>
                <c:pt idx="16">
                  <c:v>RC-1.0</c:v>
                </c:pt>
                <c:pt idx="17">
                  <c:v>RC-1.5</c:v>
                </c:pt>
                <c:pt idx="18">
                  <c:v>RC-2.0</c:v>
                </c:pt>
                <c:pt idx="19">
                  <c:v>RC-2.5</c:v>
                </c:pt>
                <c:pt idx="20">
                  <c:v>WC-0</c:v>
                </c:pt>
                <c:pt idx="21">
                  <c:v>WC-1.0</c:v>
                </c:pt>
                <c:pt idx="22">
                  <c:v>WC-1.5</c:v>
                </c:pt>
                <c:pt idx="23">
                  <c:v>WC-2.0</c:v>
                </c:pt>
                <c:pt idx="24">
                  <c:v>WC-2.5</c:v>
                </c:pt>
              </c:strCache>
            </c:strRef>
          </c:cat>
          <c:val>
            <c:numRef>
              <c:f>Sheet1!$C$2:$C$26</c:f>
              <c:numCache>
                <c:formatCode>0</c:formatCode>
                <c:ptCount val="25"/>
                <c:pt idx="0">
                  <c:v>5692.2000000000007</c:v>
                </c:pt>
                <c:pt idx="1">
                  <c:v>126.69999999999999</c:v>
                </c:pt>
                <c:pt idx="2">
                  <c:v>89.2</c:v>
                </c:pt>
                <c:pt idx="3">
                  <c:v>0</c:v>
                </c:pt>
                <c:pt idx="4">
                  <c:v>2</c:v>
                </c:pt>
                <c:pt idx="5">
                  <c:v>5337.2</c:v>
                </c:pt>
                <c:pt idx="6">
                  <c:v>323.10000000000002</c:v>
                </c:pt>
                <c:pt idx="7">
                  <c:v>550</c:v>
                </c:pt>
                <c:pt idx="8">
                  <c:v>45.900000000000006</c:v>
                </c:pt>
                <c:pt idx="9">
                  <c:v>139.5</c:v>
                </c:pt>
                <c:pt idx="10">
                  <c:v>559.80000000000007</c:v>
                </c:pt>
                <c:pt idx="11">
                  <c:v>1543.5</c:v>
                </c:pt>
                <c:pt idx="12">
                  <c:v>1171.4000000000001</c:v>
                </c:pt>
                <c:pt idx="13">
                  <c:v>1176.0999999999999</c:v>
                </c:pt>
                <c:pt idx="14">
                  <c:v>815.1</c:v>
                </c:pt>
                <c:pt idx="15">
                  <c:v>7162.8</c:v>
                </c:pt>
                <c:pt idx="16">
                  <c:v>1900</c:v>
                </c:pt>
                <c:pt idx="17">
                  <c:v>1223.5999999999999</c:v>
                </c:pt>
                <c:pt idx="18">
                  <c:v>782.3</c:v>
                </c:pt>
                <c:pt idx="19">
                  <c:v>349.3</c:v>
                </c:pt>
                <c:pt idx="20">
                  <c:v>5019.4000000000005</c:v>
                </c:pt>
                <c:pt idx="21">
                  <c:v>3760</c:v>
                </c:pt>
                <c:pt idx="22">
                  <c:v>3219.5</c:v>
                </c:pt>
                <c:pt idx="23">
                  <c:v>2915.8</c:v>
                </c:pt>
                <c:pt idx="24">
                  <c:v>2361.6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16 weeks after spraying</c:v>
                </c:pt>
              </c:strCache>
            </c:strRef>
          </c:tx>
          <c:cat>
            <c:strRef>
              <c:f>Sheet1!$B$2:$B$26</c:f>
              <c:strCache>
                <c:ptCount val="25"/>
                <c:pt idx="0">
                  <c:v>ALF-0</c:v>
                </c:pt>
                <c:pt idx="1">
                  <c:v>ALF-1.0</c:v>
                </c:pt>
                <c:pt idx="2">
                  <c:v>ALF-1.5</c:v>
                </c:pt>
                <c:pt idx="3">
                  <c:v>ALF-2.0</c:v>
                </c:pt>
                <c:pt idx="4">
                  <c:v>ALF-2.5</c:v>
                </c:pt>
                <c:pt idx="5">
                  <c:v>BFT-0</c:v>
                </c:pt>
                <c:pt idx="6">
                  <c:v>BFT-1.0</c:v>
                </c:pt>
                <c:pt idx="7">
                  <c:v>BFT-1.5</c:v>
                </c:pt>
                <c:pt idx="8">
                  <c:v>BFT-2.0</c:v>
                </c:pt>
                <c:pt idx="9">
                  <c:v>BFT-2.5</c:v>
                </c:pt>
                <c:pt idx="10">
                  <c:v>KC-0</c:v>
                </c:pt>
                <c:pt idx="11">
                  <c:v>KC-1.0</c:v>
                </c:pt>
                <c:pt idx="12">
                  <c:v>KC-1.5</c:v>
                </c:pt>
                <c:pt idx="13">
                  <c:v>KC-2.0</c:v>
                </c:pt>
                <c:pt idx="14">
                  <c:v>KC-2.5</c:v>
                </c:pt>
                <c:pt idx="15">
                  <c:v>RC-0</c:v>
                </c:pt>
                <c:pt idx="16">
                  <c:v>RC-1.0</c:v>
                </c:pt>
                <c:pt idx="17">
                  <c:v>RC-1.5</c:v>
                </c:pt>
                <c:pt idx="18">
                  <c:v>RC-2.0</c:v>
                </c:pt>
                <c:pt idx="19">
                  <c:v>RC-2.5</c:v>
                </c:pt>
                <c:pt idx="20">
                  <c:v>WC-0</c:v>
                </c:pt>
                <c:pt idx="21">
                  <c:v>WC-1.0</c:v>
                </c:pt>
                <c:pt idx="22">
                  <c:v>WC-1.5</c:v>
                </c:pt>
                <c:pt idx="23">
                  <c:v>WC-2.0</c:v>
                </c:pt>
                <c:pt idx="24">
                  <c:v>WC-2.5</c:v>
                </c:pt>
              </c:strCache>
            </c:strRef>
          </c:cat>
          <c:val>
            <c:numRef>
              <c:f>Sheet1!$D$2:$D$26</c:f>
              <c:numCache>
                <c:formatCode>0</c:formatCode>
                <c:ptCount val="25"/>
                <c:pt idx="0">
                  <c:v>3015.2</c:v>
                </c:pt>
                <c:pt idx="1">
                  <c:v>454.80000000000007</c:v>
                </c:pt>
                <c:pt idx="2">
                  <c:v>30.3</c:v>
                </c:pt>
                <c:pt idx="3">
                  <c:v>43</c:v>
                </c:pt>
                <c:pt idx="4">
                  <c:v>3</c:v>
                </c:pt>
                <c:pt idx="5">
                  <c:v>3040.1000000000004</c:v>
                </c:pt>
                <c:pt idx="6">
                  <c:v>1729</c:v>
                </c:pt>
                <c:pt idx="7">
                  <c:v>613.09999999999991</c:v>
                </c:pt>
                <c:pt idx="8">
                  <c:v>439.6</c:v>
                </c:pt>
                <c:pt idx="9">
                  <c:v>161</c:v>
                </c:pt>
                <c:pt idx="10">
                  <c:v>537.70000000000005</c:v>
                </c:pt>
                <c:pt idx="11">
                  <c:v>2094.7999999999997</c:v>
                </c:pt>
                <c:pt idx="12">
                  <c:v>1892.1999999999998</c:v>
                </c:pt>
                <c:pt idx="13">
                  <c:v>1812</c:v>
                </c:pt>
                <c:pt idx="14">
                  <c:v>1508.4</c:v>
                </c:pt>
                <c:pt idx="15">
                  <c:v>3989.7</c:v>
                </c:pt>
                <c:pt idx="16">
                  <c:v>2759.7000000000003</c:v>
                </c:pt>
                <c:pt idx="17">
                  <c:v>2653.5</c:v>
                </c:pt>
                <c:pt idx="18">
                  <c:v>2323</c:v>
                </c:pt>
                <c:pt idx="19">
                  <c:v>1147.1999999999998</c:v>
                </c:pt>
                <c:pt idx="20">
                  <c:v>3700.8999999999996</c:v>
                </c:pt>
                <c:pt idx="21">
                  <c:v>3602.8999999999996</c:v>
                </c:pt>
                <c:pt idx="22">
                  <c:v>3921</c:v>
                </c:pt>
                <c:pt idx="23">
                  <c:v>3745.2</c:v>
                </c:pt>
                <c:pt idx="24">
                  <c:v>3674.3999999999996</c:v>
                </c:pt>
              </c:numCache>
            </c:numRef>
          </c:val>
        </c:ser>
        <c:axId val="96098176"/>
        <c:axId val="89101440"/>
      </c:barChart>
      <c:catAx>
        <c:axId val="960981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Legume Species*/Spray</a:t>
                </a:r>
                <a:r>
                  <a:rPr lang="en-US" baseline="0" dirty="0" smtClean="0"/>
                  <a:t> Rate (kg </a:t>
                </a:r>
                <a:r>
                  <a:rPr lang="en-US" baseline="0" dirty="0" err="1" smtClean="0"/>
                  <a:t>a.e</a:t>
                </a:r>
                <a:r>
                  <a:rPr lang="en-US" baseline="0" dirty="0" smtClean="0"/>
                  <a:t>. ha</a:t>
                </a:r>
                <a:r>
                  <a:rPr lang="en-US" baseline="30000" dirty="0" smtClean="0"/>
                  <a:t>-1</a:t>
                </a:r>
                <a:r>
                  <a:rPr lang="en-US" baseline="0" dirty="0" smtClean="0"/>
                  <a:t>)</a:t>
                </a:r>
                <a:endParaRPr lang="en-US" dirty="0"/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sz="1400" baseline="0"/>
            </a:pPr>
            <a:endParaRPr lang="en-US"/>
          </a:p>
        </c:txPr>
        <c:crossAx val="89101440"/>
        <c:crosses val="autoZero"/>
        <c:auto val="1"/>
        <c:lblAlgn val="ctr"/>
        <c:lblOffset val="100"/>
      </c:catAx>
      <c:valAx>
        <c:axId val="891014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Above</a:t>
                </a:r>
                <a:r>
                  <a:rPr lang="en-US" baseline="0" dirty="0" smtClean="0"/>
                  <a:t> Ground Biomass (kg ha</a:t>
                </a:r>
                <a:r>
                  <a:rPr lang="en-US" baseline="30000" dirty="0" smtClean="0"/>
                  <a:t>-1</a:t>
                </a:r>
                <a:r>
                  <a:rPr lang="en-US" baseline="0" dirty="0" smtClean="0"/>
                  <a:t>)</a:t>
                </a:r>
                <a:endParaRPr lang="en-US" dirty="0"/>
              </a:p>
            </c:rich>
          </c:tx>
          <c:layout/>
        </c:title>
        <c:numFmt formatCode="0" sourceLinked="1"/>
        <c:tickLblPos val="nextTo"/>
        <c:crossAx val="960981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D19D-C99A-4A00-9982-2EA14E8E84E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FC75-A87F-4D22-AA59-482ABEC1B2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"/>
          <a:ext cx="8305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324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*ALF=alfalfa, BFT=</a:t>
            </a:r>
            <a:r>
              <a:rPr lang="en-US" sz="1600" dirty="0" err="1">
                <a:solidFill>
                  <a:prstClr val="black"/>
                </a:solidFill>
              </a:rPr>
              <a:t>birdsfoot</a:t>
            </a:r>
            <a:r>
              <a:rPr lang="en-US" sz="1600" dirty="0">
                <a:solidFill>
                  <a:prstClr val="black"/>
                </a:solidFill>
              </a:rPr>
              <a:t> trefoil, KC=kura clover, RC=red clover, WC=white clover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Slide 1</vt:lpstr>
    </vt:vector>
  </TitlesOfParts>
  <Company>cas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jbrummer</dc:creator>
  <cp:lastModifiedBy>jbrummer</cp:lastModifiedBy>
  <cp:revision>1</cp:revision>
  <dcterms:created xsi:type="dcterms:W3CDTF">2011-01-11T22:15:02Z</dcterms:created>
  <dcterms:modified xsi:type="dcterms:W3CDTF">2011-01-11T22:15:38Z</dcterms:modified>
</cp:coreProperties>
</file>