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43"/>
  </p:notesMasterIdLst>
  <p:sldIdLst>
    <p:sldId id="256" r:id="rId2"/>
    <p:sldId id="303" r:id="rId3"/>
    <p:sldId id="304" r:id="rId4"/>
    <p:sldId id="279" r:id="rId5"/>
    <p:sldId id="260" r:id="rId6"/>
    <p:sldId id="261" r:id="rId7"/>
    <p:sldId id="313" r:id="rId8"/>
    <p:sldId id="309" r:id="rId9"/>
    <p:sldId id="311" r:id="rId10"/>
    <p:sldId id="312" r:id="rId11"/>
    <p:sldId id="275" r:id="rId12"/>
    <p:sldId id="302" r:id="rId13"/>
    <p:sldId id="276" r:id="rId14"/>
    <p:sldId id="281" r:id="rId15"/>
    <p:sldId id="301" r:id="rId16"/>
    <p:sldId id="266" r:id="rId17"/>
    <p:sldId id="267" r:id="rId18"/>
    <p:sldId id="280" r:id="rId19"/>
    <p:sldId id="268" r:id="rId20"/>
    <p:sldId id="269" r:id="rId21"/>
    <p:sldId id="271" r:id="rId22"/>
    <p:sldId id="272" r:id="rId23"/>
    <p:sldId id="273" r:id="rId24"/>
    <p:sldId id="288" r:id="rId25"/>
    <p:sldId id="274" r:id="rId26"/>
    <p:sldId id="290" r:id="rId27"/>
    <p:sldId id="289" r:id="rId28"/>
    <p:sldId id="296" r:id="rId29"/>
    <p:sldId id="297" r:id="rId30"/>
    <p:sldId id="270" r:id="rId31"/>
    <p:sldId id="278" r:id="rId32"/>
    <p:sldId id="316" r:id="rId33"/>
    <p:sldId id="284" r:id="rId34"/>
    <p:sldId id="307" r:id="rId35"/>
    <p:sldId id="286" r:id="rId36"/>
    <p:sldId id="287" r:id="rId37"/>
    <p:sldId id="298" r:id="rId38"/>
    <p:sldId id="299" r:id="rId39"/>
    <p:sldId id="305" r:id="rId40"/>
    <p:sldId id="295" r:id="rId41"/>
    <p:sldId id="28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32" autoAdjust="0"/>
    <p:restoredTop sz="91725" autoAdjust="0"/>
  </p:normalViewPr>
  <p:slideViewPr>
    <p:cSldViewPr>
      <p:cViewPr varScale="1">
        <p:scale>
          <a:sx n="68" d="100"/>
          <a:sy n="68" d="100"/>
        </p:scale>
        <p:origin x="-8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A48D7-1174-426C-9E79-63D6A418EC2D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C1F49-4FFC-42B1-B352-B600F70410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Dandelion, </a:t>
            </a:r>
            <a:r>
              <a:rPr lang="en-US" dirty="0" err="1" smtClean="0"/>
              <a:t>Forb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Poison Hemlock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at the farm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surrounded on three sides by classified forest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Legume, white clover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Clover, Legume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Nettle, </a:t>
            </a:r>
            <a:r>
              <a:rPr lang="en-US" dirty="0" err="1" smtClean="0"/>
              <a:t>Forb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Pig Weed, </a:t>
            </a:r>
            <a:r>
              <a:rPr lang="en-US" dirty="0" err="1" smtClean="0"/>
              <a:t>Forb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Canadian Thistle, </a:t>
            </a:r>
            <a:r>
              <a:rPr lang="en-US" dirty="0" err="1" smtClean="0"/>
              <a:t>Forb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Grass. Fescue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Clover. legume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C1F49-4FFC-42B1-B352-B600F70410B9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4BA61-7007-499D-936B-1F66D58D173C}" type="datetimeFigureOut">
              <a:rPr lang="en-US" smtClean="0"/>
              <a:pPr/>
              <a:t>3/25/2011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A27D3-33A8-4F60-BEFA-7D61409E2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329565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Impact of a 21 Day Rotational Grazing Cycle on the Species Composition of a Square Foot Plot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“Graham” Rider</a:t>
            </a:r>
          </a:p>
          <a:p>
            <a:r>
              <a:rPr lang="en-US" dirty="0" smtClean="0"/>
              <a:t>Thistle Byre Farm</a:t>
            </a:r>
          </a:p>
          <a:p>
            <a:r>
              <a:rPr lang="en-US" dirty="0" smtClean="0"/>
              <a:t>www.thistlebyrefarm.com</a:t>
            </a:r>
          </a:p>
          <a:p>
            <a:r>
              <a:rPr lang="en-US" dirty="0" smtClean="0"/>
              <a:t>2009 SARE Youth Grant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ublic\Pictures\PHOTOS\Originals\990220004.print\DSC00087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54200" y="-11277600"/>
            <a:ext cx="4572000" cy="3429000"/>
          </a:xfrm>
          <a:prstGeom prst="rect">
            <a:avLst/>
          </a:prstGeom>
          <a:noFill/>
        </p:spPr>
      </p:pic>
      <p:pic>
        <p:nvPicPr>
          <p:cNvPr id="30723" name="Picture 3" descr="C:\Users\Ian Rider\Pictures\2010-01-11\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00500" y="-3000375"/>
            <a:ext cx="17145000" cy="1285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Thistle Byre Farm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35113"/>
            <a:ext cx="4268788" cy="639762"/>
          </a:xfrm>
        </p:spPr>
        <p:txBody>
          <a:bodyPr>
            <a:noAutofit/>
          </a:bodyPr>
          <a:lstStyle/>
          <a:p>
            <a:r>
              <a:rPr lang="en-US" sz="4400" i="1" dirty="0" smtClean="0"/>
              <a:t>Products: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endParaRPr lang="en-US" b="1" i="1" dirty="0" smtClean="0"/>
          </a:p>
          <a:p>
            <a:r>
              <a:rPr lang="en-US" b="1" i="1" dirty="0" smtClean="0"/>
              <a:t>CSA</a:t>
            </a:r>
          </a:p>
          <a:p>
            <a:r>
              <a:rPr lang="en-US" b="1" i="1" dirty="0" smtClean="0"/>
              <a:t>Veggies</a:t>
            </a:r>
          </a:p>
          <a:p>
            <a:r>
              <a:rPr lang="en-US" b="1" i="1" dirty="0" smtClean="0"/>
              <a:t>Herbs</a:t>
            </a:r>
            <a:endParaRPr lang="en-US" b="1" dirty="0" smtClean="0"/>
          </a:p>
          <a:p>
            <a:r>
              <a:rPr lang="en-US" b="1" i="1" dirty="0" smtClean="0"/>
              <a:t>Flowers</a:t>
            </a:r>
          </a:p>
          <a:p>
            <a:r>
              <a:rPr lang="en-US" b="1" i="1" dirty="0" smtClean="0"/>
              <a:t>Pastured Beef, Lamb, Pork, and Poultry</a:t>
            </a:r>
          </a:p>
          <a:p>
            <a:endParaRPr lang="en-US" b="1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5486400" y="5029200"/>
            <a:ext cx="3200400" cy="990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8434" name="Picture 2" descr="C:\Users\Public\Pictures\PHOTOS\Originals\990220004.print\DSC000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81400"/>
            <a:ext cx="4267200" cy="292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008313" cy="46910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i="1" dirty="0" smtClean="0"/>
              <a:t>Farmer’s Market</a:t>
            </a:r>
          </a:p>
          <a:p>
            <a:r>
              <a:rPr lang="en-US" sz="2400" b="1" i="1" dirty="0" smtClean="0"/>
              <a:t>CSA</a:t>
            </a:r>
          </a:p>
          <a:p>
            <a:r>
              <a:rPr lang="en-US" sz="2400" b="1" i="1" dirty="0" smtClean="0"/>
              <a:t> Word of Mouth</a:t>
            </a:r>
          </a:p>
          <a:p>
            <a:r>
              <a:rPr lang="en-US" sz="2400" b="1" i="1" dirty="0" smtClean="0"/>
              <a:t>Website </a:t>
            </a:r>
          </a:p>
          <a:p>
            <a:r>
              <a:rPr lang="en-US" sz="2400" b="1" i="1" dirty="0" smtClean="0"/>
              <a:t> Farm Newsletter </a:t>
            </a:r>
          </a:p>
          <a:p>
            <a:r>
              <a:rPr lang="en-US" sz="2400" b="1" i="1" dirty="0" smtClean="0"/>
              <a:t>Newspaper Ads</a:t>
            </a:r>
            <a:endParaRPr lang="en-US" sz="2400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9314" y="273050"/>
            <a:ext cx="4683221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3429000" cy="152400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Pasture…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19400"/>
            <a:ext cx="3008313" cy="3306763"/>
          </a:xfrm>
        </p:spPr>
        <p:txBody>
          <a:bodyPr>
            <a:normAutofit/>
          </a:bodyPr>
          <a:lstStyle/>
          <a:p>
            <a:r>
              <a:rPr lang="en-US" sz="2800" b="1" i="1" dirty="0" smtClean="0"/>
              <a:t>“…Cows need to graze at least 100 species a week…”</a:t>
            </a:r>
          </a:p>
          <a:p>
            <a:endParaRPr lang="en-US" sz="2800" b="1" i="1" dirty="0" smtClean="0"/>
          </a:p>
          <a:p>
            <a:r>
              <a:rPr lang="en-US" sz="2800" b="1" i="1" dirty="0" smtClean="0"/>
              <a:t> Dr. Paul Detloff, biological vet</a:t>
            </a:r>
            <a:endParaRPr lang="en-US" sz="2800" b="1" i="1" dirty="0"/>
          </a:p>
        </p:txBody>
      </p:sp>
      <p:pic>
        <p:nvPicPr>
          <p:cNvPr id="5" name="Picture 3" descr="C:\Users\Public\Pictures\PHOTOS\Pictures\DSC00039_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7" y="273050"/>
            <a:ext cx="4389835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513556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Rebuilding this old farm one building and pasture at a time…</a:t>
            </a:r>
            <a:endParaRPr lang="en-US" b="1" i="1" dirty="0"/>
          </a:p>
        </p:txBody>
      </p:sp>
      <p:pic>
        <p:nvPicPr>
          <p:cNvPr id="20482" name="Picture 2" descr="C:\Users\Public\Pictures\PHOTOS\Pictures\DSC00054_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1336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ublic\Pictures\PHOTOS\Previews\roll1\DSC00085_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PHOTOS\Pictures\DSC00101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0"/>
            <a:ext cx="8900160" cy="6675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PHOTOS\Pictures\DSC00059_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00500" y="-3000375"/>
            <a:ext cx="17145000" cy="1285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2057400"/>
          </a:xfrm>
        </p:spPr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Vegetation in My Area: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2286000"/>
          </a:xfrm>
        </p:spPr>
        <p:txBody>
          <a:bodyPr>
            <a:normAutofit/>
          </a:bodyPr>
          <a:lstStyle/>
          <a:p>
            <a:r>
              <a:rPr lang="en-US" sz="4000" b="1" i="1" dirty="0" smtClean="0"/>
              <a:t>Forbs</a:t>
            </a:r>
          </a:p>
          <a:p>
            <a:r>
              <a:rPr lang="en-US" sz="4000" b="1" i="1" dirty="0" smtClean="0"/>
              <a:t>Legumes</a:t>
            </a:r>
          </a:p>
          <a:p>
            <a:r>
              <a:rPr lang="en-US" sz="4000" b="1" i="1" dirty="0" smtClean="0"/>
              <a:t>Grasses</a:t>
            </a:r>
            <a:endParaRPr lang="en-US" sz="4000" b="1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ublic\Pictures\PHOTOS\Pictures\DSC00035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2880"/>
            <a:ext cx="9387840" cy="704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819400"/>
            <a:ext cx="3733800" cy="1905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05000"/>
            <a:ext cx="589788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ublic\Pictures\PHOTOS\Pictures\DSC00036_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00500" y="-3000375"/>
            <a:ext cx="17145000" cy="1285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PHOTOS\Pictures\DSC00062_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1066800"/>
            <a:ext cx="11094720" cy="8321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PHOTOS\Pictures\DSC00057_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87840" cy="704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ublic\Pictures\PHOTOS\Pictures\DSC00043_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75520" cy="74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ublic\Pictures\PHOTOS\DCIM\10109629\DH01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51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ublic\Pictures\PHOTOS\Pictures\DSC00045_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800" y="-1524000"/>
            <a:ext cx="11460480" cy="8595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ublic\Pictures\PHOTOS\Originals\990220004.print\DSC0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8000" y="-10858500"/>
            <a:ext cx="38100000" cy="2857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Ian Rider\Pictures\Microsoft Clip Organizer\j0424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18439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Canadian Thistle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Our farm’s namesake….</a:t>
            </a:r>
            <a:endParaRPr lang="en-US" b="1" dirty="0"/>
          </a:p>
        </p:txBody>
      </p:sp>
      <p:pic>
        <p:nvPicPr>
          <p:cNvPr id="34818" name="Picture 2" descr="C:\Users\Ian Rider\Pictures\Microsoft Clip Organizer\j043416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4875" b="24875"/>
          <a:stretch>
            <a:fillRect/>
          </a:stretch>
        </p:blipFill>
        <p:spPr bwMode="auto">
          <a:xfrm>
            <a:off x="1828800" y="6096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ublic\Pictures\PHOTOS\Originals\990220004.print\DSC0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8000" y="-10858500"/>
            <a:ext cx="38100000" cy="2857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86055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What’s the Fuss?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008313" cy="3230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Why Graze?</a:t>
            </a:r>
            <a:endParaRPr lang="en-US" sz="54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643662"/>
            <a:ext cx="5111750" cy="51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Public\Pictures\PHOTOS\Pictures\DSC00081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54864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Public\Pictures\PHOTOS\Pictures\DSC00032_0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00500" y="-3000375"/>
            <a:ext cx="17145000" cy="1285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133599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and Resources For My Project….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924800" cy="29718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Salad Bar Beef</a:t>
            </a:r>
            <a:r>
              <a:rPr lang="en-US" dirty="0" smtClean="0"/>
              <a:t>…..Joel Salatin</a:t>
            </a:r>
          </a:p>
          <a:p>
            <a:r>
              <a:rPr lang="en-US" b="1" u="sng" dirty="0" smtClean="0"/>
              <a:t>Greener Pastures on Your Side of the Fence</a:t>
            </a:r>
            <a:r>
              <a:rPr lang="en-US" dirty="0" smtClean="0"/>
              <a:t> ….Bill Murphy</a:t>
            </a:r>
          </a:p>
          <a:p>
            <a:r>
              <a:rPr lang="en-US" b="1" u="sng" dirty="0" smtClean="0"/>
              <a:t>Management-Intensive Grazing</a:t>
            </a:r>
            <a:r>
              <a:rPr lang="en-US" dirty="0" smtClean="0"/>
              <a:t>…Jim Gerrish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34000"/>
            <a:ext cx="5486400" cy="1219200"/>
          </a:xfrm>
        </p:spPr>
        <p:txBody>
          <a:bodyPr>
            <a:normAutofit fontScale="92500"/>
          </a:bodyPr>
          <a:lstStyle/>
          <a:p>
            <a:r>
              <a:rPr lang="en-US" sz="2000" b="1" i="1" dirty="0" smtClean="0"/>
              <a:t>Acres Managing Editor , Samuel Bruce, with me at the Conference</a:t>
            </a:r>
          </a:p>
          <a:p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 be economical, agriculture must be ecological”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3" descr="D:\Pictures\DSC00002_000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486400" cy="41148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People-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Other Resources… Joel Salatin, Greg Judy and Dr. Paul Detloff, DVM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685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4854" b="2485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304801"/>
            <a:ext cx="77438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040188" cy="639762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Plot Changes:</a:t>
            </a:r>
            <a:endParaRPr lang="en-US" sz="360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Increase in Forbs as the Season Progressed</a:t>
            </a:r>
          </a:p>
          <a:p>
            <a:endParaRPr lang="en-US" dirty="0" smtClean="0"/>
          </a:p>
          <a:p>
            <a:r>
              <a:rPr lang="en-US" b="1" dirty="0" smtClean="0"/>
              <a:t>No Noticeable Change in Legume Levels</a:t>
            </a:r>
          </a:p>
          <a:p>
            <a:endParaRPr lang="en-US" dirty="0" smtClean="0"/>
          </a:p>
          <a:p>
            <a:r>
              <a:rPr lang="en-US" b="1" dirty="0" smtClean="0"/>
              <a:t>Grasses Stayed Strong with a Small Decline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4645025" y="1489394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23554" name="Picture 2" descr="C:\Users\Ian Rider\Pictures\Microsoft Clip Organizer\j042298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49" y="1447800"/>
            <a:ext cx="4055036" cy="4663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1284287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Expectations-</a:t>
            </a:r>
          </a:p>
          <a:p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24199"/>
            <a:ext cx="4040188" cy="3001963"/>
          </a:xfrm>
        </p:spPr>
        <p:txBody>
          <a:bodyPr/>
          <a:lstStyle/>
          <a:p>
            <a:r>
              <a:rPr lang="en-US" b="1" i="1" dirty="0" smtClean="0"/>
              <a:t> </a:t>
            </a:r>
            <a:r>
              <a:rPr lang="en-US" sz="2800" b="1" i="1" dirty="0" smtClean="0"/>
              <a:t>Grasses   </a:t>
            </a:r>
            <a:r>
              <a:rPr lang="en-US" b="1" i="1" dirty="0" smtClean="0"/>
              <a:t>- </a:t>
            </a:r>
            <a:r>
              <a:rPr lang="en-US" b="1" dirty="0" smtClean="0"/>
              <a:t>decrease</a:t>
            </a:r>
          </a:p>
          <a:p>
            <a:endParaRPr lang="en-US" b="1" i="1" dirty="0" smtClean="0"/>
          </a:p>
          <a:p>
            <a:r>
              <a:rPr lang="en-US" sz="2800" b="1" i="1" dirty="0" smtClean="0"/>
              <a:t>Forbs   </a:t>
            </a:r>
            <a:r>
              <a:rPr lang="en-US" b="1" i="1" dirty="0" smtClean="0"/>
              <a:t>- </a:t>
            </a:r>
            <a:r>
              <a:rPr lang="en-US" b="1" dirty="0" smtClean="0"/>
              <a:t>increase</a:t>
            </a:r>
          </a:p>
          <a:p>
            <a:endParaRPr lang="en-US" b="1" i="1" dirty="0" smtClean="0"/>
          </a:p>
          <a:p>
            <a:r>
              <a:rPr lang="en-US" sz="2800" b="1" i="1" dirty="0" smtClean="0"/>
              <a:t>Overall Pasture Diversity   </a:t>
            </a:r>
            <a:r>
              <a:rPr lang="en-US" b="1" dirty="0" smtClean="0"/>
              <a:t>- increase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3276598"/>
            <a:ext cx="4041775" cy="304801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24578" name="Picture 2" descr="C:\Users\Ian Rider\Pictures\2010-01-11\0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590800"/>
            <a:ext cx="4498975" cy="3397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Confounding Variables….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4038600" cy="121920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 smtClean="0"/>
              <a:t>Challenges: </a:t>
            </a:r>
            <a:endParaRPr lang="en-US" sz="40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4027488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Fences Not Always Respected by My Cows</a:t>
            </a:r>
          </a:p>
          <a:p>
            <a:endParaRPr lang="en-US" b="1" dirty="0" smtClean="0"/>
          </a:p>
          <a:p>
            <a:r>
              <a:rPr lang="en-US" b="1" dirty="0" smtClean="0"/>
              <a:t>Andrew’s Hogs Rooted Up One of My Plots </a:t>
            </a:r>
          </a:p>
          <a:p>
            <a:endParaRPr lang="en-US" b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Ian Rider\Pictures\2010-01-11\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4267200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Goals: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Buy 5 More Brood Cows</a:t>
            </a:r>
          </a:p>
          <a:p>
            <a:endParaRPr lang="en-US" b="1" dirty="0" smtClean="0"/>
          </a:p>
          <a:p>
            <a:r>
              <a:rPr lang="en-US" b="1" dirty="0" smtClean="0"/>
              <a:t>Read More About Grazing</a:t>
            </a:r>
          </a:p>
          <a:p>
            <a:endParaRPr lang="en-US" b="1" dirty="0" smtClean="0"/>
          </a:p>
          <a:p>
            <a:r>
              <a:rPr lang="en-US" b="1" dirty="0" smtClean="0"/>
              <a:t>Build Better Fences</a:t>
            </a:r>
          </a:p>
          <a:p>
            <a:endParaRPr lang="en-US" b="1" dirty="0" smtClean="0"/>
          </a:p>
          <a:p>
            <a:r>
              <a:rPr lang="en-US" b="1" dirty="0" smtClean="0"/>
              <a:t>Stockpile Hay to Extend Grazing</a:t>
            </a:r>
          </a:p>
          <a:p>
            <a:endParaRPr lang="en-US" b="1" dirty="0" smtClean="0"/>
          </a:p>
          <a:p>
            <a:r>
              <a:rPr lang="en-US" b="1" dirty="0" smtClean="0"/>
              <a:t>Overseed Legumes and Herbal Pasture Mix</a:t>
            </a:r>
          </a:p>
          <a:p>
            <a:endParaRPr lang="en-US" b="1" dirty="0" smtClean="0"/>
          </a:p>
          <a:p>
            <a:r>
              <a:rPr lang="en-US" b="1" dirty="0" smtClean="0"/>
              <a:t>Renovate EQIP Acreage</a:t>
            </a:r>
            <a:endParaRPr lang="en-US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648200" cy="116205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Impact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i="1" dirty="0" smtClean="0"/>
              <a:t>Farm Website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Farm Newsletter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CSA  Picnic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Farmer’s Market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Local Health Food Store</a:t>
            </a:r>
            <a:endParaRPr lang="en-US" sz="2400" b="1" i="1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333" y="1905000"/>
            <a:ext cx="3271483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209799"/>
          </a:xfrm>
        </p:spPr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is grass fed better?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3733800"/>
          </a:xfrm>
        </p:spPr>
        <p:txBody>
          <a:bodyPr>
            <a:normAutofit lnSpcReduction="10000"/>
          </a:bodyPr>
          <a:lstStyle/>
          <a:p>
            <a:r>
              <a:rPr lang="en-US" sz="2400" b="1" i="1" dirty="0" smtClean="0"/>
              <a:t>Environmentally Friendly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 Healthy, Natural Habitat for Animals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Higher Conjugated </a:t>
            </a:r>
            <a:r>
              <a:rPr lang="en-US" sz="2400" b="1" i="1" dirty="0" err="1" smtClean="0"/>
              <a:t>Linoleic</a:t>
            </a:r>
            <a:r>
              <a:rPr lang="en-US" sz="2400" b="1" i="1" dirty="0" smtClean="0"/>
              <a:t> Acid or CLA Levels and Better Omega Fatty Acid Ratios for Consumers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Economical for the Farmer</a:t>
            </a:r>
            <a:endParaRPr lang="en-US" sz="2400" b="1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“All flesh is grass…..”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grass fed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 descr="C:\Users\Ian Rider\Pictures\Microsoft Clip Organizer\j041402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16535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SARE Youth Grant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67200"/>
            <a:ext cx="3008313" cy="1858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2800" b="1" i="1" dirty="0" smtClean="0"/>
              <a:t>Thank  you for funding me!</a:t>
            </a:r>
            <a:endParaRPr lang="en-US" sz="2800" b="1" i="1" dirty="0"/>
          </a:p>
        </p:txBody>
      </p:sp>
      <p:pic>
        <p:nvPicPr>
          <p:cNvPr id="21506" name="Picture 2" descr="C:\Users\Ian Rider\Pictures\Microsoft Clip Organizer\j0443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5625" y="273050"/>
            <a:ext cx="3890599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en-US" sz="2000" b="1" i="1" dirty="0" smtClean="0"/>
              <a:t>Read  About Grazing </a:t>
            </a:r>
          </a:p>
          <a:p>
            <a:endParaRPr lang="en-US" sz="2000" b="1" i="1" dirty="0" smtClean="0"/>
          </a:p>
          <a:p>
            <a:r>
              <a:rPr lang="en-US" sz="2000" b="1" i="1" dirty="0" smtClean="0"/>
              <a:t>Obtain Grazing Resources</a:t>
            </a:r>
          </a:p>
          <a:p>
            <a:endParaRPr lang="en-US" sz="2000" b="1" i="1" dirty="0" smtClean="0"/>
          </a:p>
          <a:p>
            <a:r>
              <a:rPr lang="en-US" sz="2000" b="1" i="1" dirty="0" smtClean="0"/>
              <a:t>Attend ACRES Conference</a:t>
            </a:r>
          </a:p>
          <a:p>
            <a:endParaRPr lang="en-US" sz="2000" b="1" i="1" dirty="0" smtClean="0"/>
          </a:p>
          <a:p>
            <a:r>
              <a:rPr lang="en-US" sz="2000" b="1" i="1" dirty="0" smtClean="0"/>
              <a:t>Monitor 3 Plots’  Species Composition</a:t>
            </a:r>
            <a:endParaRPr lang="en-US" sz="2000" b="1" i="1" dirty="0"/>
          </a:p>
        </p:txBody>
      </p:sp>
      <p:pic>
        <p:nvPicPr>
          <p:cNvPr id="2050" name="Picture 2" descr="C:\Users\Ian Rider\Pictures\Microsoft Clip Organizer\j0438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531943"/>
            <a:ext cx="5111750" cy="5335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/>
              <a:t>Background…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00400" y="5257800"/>
            <a:ext cx="5486400" cy="1447800"/>
          </a:xfrm>
        </p:spPr>
        <p:txBody>
          <a:bodyPr>
            <a:normAutofit/>
          </a:bodyPr>
          <a:lstStyle/>
          <a:p>
            <a:endParaRPr lang="en-US" sz="1600" b="1" i="1" dirty="0" smtClean="0"/>
          </a:p>
          <a:p>
            <a:r>
              <a:rPr lang="en-US" sz="2000" b="1" i="1" dirty="0" smtClean="0"/>
              <a:t>Thistle Byre Farm</a:t>
            </a:r>
          </a:p>
          <a:p>
            <a:r>
              <a:rPr lang="en-US" sz="2000" b="1" i="1" dirty="0" smtClean="0"/>
              <a:t>Burnettsville, Indiana</a:t>
            </a:r>
            <a:endParaRPr lang="en-US" sz="2000" b="1" i="1" dirty="0"/>
          </a:p>
        </p:txBody>
      </p:sp>
      <p:pic>
        <p:nvPicPr>
          <p:cNvPr id="3074" name="Picture 2" descr="C:\Users\Ian Rider\Pictures\DSC00033_007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an Rider\Pictures\DSC00088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00500" y="-3000375"/>
            <a:ext cx="17145000" cy="1285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blic\Pictures\PHOTOS\Pictures\DSC00038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00500" y="-3000375"/>
            <a:ext cx="17145000" cy="1285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Public\Pictures\PHOTOS\Previews\roll1\DSC00087_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2976</TotalTime>
  <Words>419</Words>
  <Application>Microsoft Office PowerPoint</Application>
  <PresentationFormat>On-screen Show (4:3)</PresentationFormat>
  <Paragraphs>146</Paragraphs>
  <Slides>41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The Impact of a 21 Day Rotational Grazing Cycle on the Species Composition of a Square Foot Plot</vt:lpstr>
      <vt:lpstr>Slide 2</vt:lpstr>
      <vt:lpstr>What’s the Fuss?</vt:lpstr>
      <vt:lpstr>Why is grass fed better?</vt:lpstr>
      <vt:lpstr>Goals</vt:lpstr>
      <vt:lpstr>Background…</vt:lpstr>
      <vt:lpstr>Slide 7</vt:lpstr>
      <vt:lpstr>Slide 8</vt:lpstr>
      <vt:lpstr>Slide 9</vt:lpstr>
      <vt:lpstr>Slide 10</vt:lpstr>
      <vt:lpstr>Thistle Byre Farm</vt:lpstr>
      <vt:lpstr>Marketing</vt:lpstr>
      <vt:lpstr>Good Pasture…</vt:lpstr>
      <vt:lpstr>Rebuilding this old farm one building and pasture at a time…</vt:lpstr>
      <vt:lpstr>Slide 15</vt:lpstr>
      <vt:lpstr>Slide 16</vt:lpstr>
      <vt:lpstr>Slide 17</vt:lpstr>
      <vt:lpstr>Vegetation in My Area: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Canadian Thistle</vt:lpstr>
      <vt:lpstr>Slide 29</vt:lpstr>
      <vt:lpstr>Slide 30</vt:lpstr>
      <vt:lpstr>Slide 31</vt:lpstr>
      <vt:lpstr>People and Resources For My Project….</vt:lpstr>
      <vt:lpstr>People-</vt:lpstr>
      <vt:lpstr>Other Resources… Joel Salatin, Greg Judy and Dr. Paul Detloff, DVM</vt:lpstr>
      <vt:lpstr>Results</vt:lpstr>
      <vt:lpstr>Discussion</vt:lpstr>
      <vt:lpstr>Confounding Variables….</vt:lpstr>
      <vt:lpstr>Future Goals:</vt:lpstr>
      <vt:lpstr>Project Impact</vt:lpstr>
      <vt:lpstr>“All flesh is grass…..”</vt:lpstr>
      <vt:lpstr>2009 SARE Youth Grant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Farm to Fork</dc:title>
  <dc:creator>Abby Abbott-Rider</dc:creator>
  <cp:keywords>Farm to Fork</cp:keywords>
  <cp:lastModifiedBy>jbenj000</cp:lastModifiedBy>
  <cp:revision>145</cp:revision>
  <dcterms:created xsi:type="dcterms:W3CDTF">2009-12-01T01:36:10Z</dcterms:created>
  <dcterms:modified xsi:type="dcterms:W3CDTF">2011-03-25T22:22:16Z</dcterms:modified>
</cp:coreProperties>
</file>