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60C82-90D7-44DD-A353-5D01B6CEAAAD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1FDC5-6A73-4284-A8AC-3E0EDF04A1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2010 Organic Pest Management Training Events</a:t>
            </a:r>
            <a:endParaRPr lang="en-US" u="sng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Location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Date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Topic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# Attendees</a:t>
                      </a:r>
                      <a:endParaRPr lang="en-US" u="sng" dirty="0"/>
                    </a:p>
                  </a:txBody>
                  <a:tcPr/>
                </a:tc>
              </a:tr>
              <a:tr h="1153160">
                <a:tc>
                  <a:txBody>
                    <a:bodyPr/>
                    <a:lstStyle/>
                    <a:p>
                      <a:r>
                        <a:rPr lang="en-US" dirty="0" smtClean="0"/>
                        <a:t>Clemson Organic Farm, Clemson,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5 and 6 (two days)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Basic</a:t>
                      </a:r>
                      <a:r>
                        <a:rPr lang="en-US" baseline="0" dirty="0" smtClean="0"/>
                        <a:t> Methods of Organic Disease, Insect and Weed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 participants</a:t>
                      </a:r>
                      <a:r>
                        <a:rPr lang="en-US" baseline="0" dirty="0" smtClean="0"/>
                        <a:t> attending 4, 2-hour workshops and farm demos.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Clemson University</a:t>
                      </a:r>
                      <a:r>
                        <a:rPr lang="en-US" baseline="0" dirty="0" smtClean="0"/>
                        <a:t> and Organic Farm. Clemson,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22 and 23 (two days)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Ecologically</a:t>
                      </a:r>
                      <a:r>
                        <a:rPr lang="en-US" baseline="0" dirty="0" smtClean="0"/>
                        <a:t> Based Pest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 participants attended classroom and on-farm</a:t>
                      </a:r>
                      <a:r>
                        <a:rPr lang="en-US" baseline="0" dirty="0" smtClean="0"/>
                        <a:t> sessions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Coastal Research &amp; Education</a:t>
                      </a:r>
                      <a:r>
                        <a:rPr lang="en-US" baseline="0" dirty="0" smtClean="0"/>
                        <a:t> Center, Charleston,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 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Principles of Organic Insect Pest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 participants attended classroom session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Presbyterian College</a:t>
                      </a:r>
                      <a:r>
                        <a:rPr lang="en-US" baseline="0" dirty="0" smtClean="0"/>
                        <a:t> and Bush River Farm, Clinton,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 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Ecologically Based Insect Pest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 participants attended classroom,</a:t>
                      </a:r>
                      <a:r>
                        <a:rPr lang="en-US" baseline="0" dirty="0" smtClean="0"/>
                        <a:t> lab and on-farm sessions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123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2010 Organic Pest Management Training Events</vt:lpstr>
    </vt:vector>
  </TitlesOfParts>
  <Company>Clemson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Organic Pest Management Training Events</dc:title>
  <dc:creator>admin</dc:creator>
  <cp:lastModifiedBy>admin</cp:lastModifiedBy>
  <cp:revision>2</cp:revision>
  <dcterms:created xsi:type="dcterms:W3CDTF">2011-04-07T21:24:49Z</dcterms:created>
  <dcterms:modified xsi:type="dcterms:W3CDTF">2011-04-07T21:39:07Z</dcterms:modified>
</cp:coreProperties>
</file>