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526D0C-9652-4BC0-892D-B67899E618D5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39799-DF0E-4C5E-94AC-0FB50674B1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39799-DF0E-4C5E-94AC-0FB50674B15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FD3D-90DB-4AF1-A586-8CDAE07E6C37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6BD-9CE0-4EF9-99DB-A48932DFBB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FD3D-90DB-4AF1-A586-8CDAE07E6C37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6BD-9CE0-4EF9-99DB-A48932DFBB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FD3D-90DB-4AF1-A586-8CDAE07E6C37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6BD-9CE0-4EF9-99DB-A48932DFBB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FD3D-90DB-4AF1-A586-8CDAE07E6C37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6BD-9CE0-4EF9-99DB-A48932DFBB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FD3D-90DB-4AF1-A586-8CDAE07E6C37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6BD-9CE0-4EF9-99DB-A48932DFBB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FD3D-90DB-4AF1-A586-8CDAE07E6C37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6BD-9CE0-4EF9-99DB-A48932DFBB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FD3D-90DB-4AF1-A586-8CDAE07E6C37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6BD-9CE0-4EF9-99DB-A48932DFBB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FD3D-90DB-4AF1-A586-8CDAE07E6C37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6BD-9CE0-4EF9-99DB-A48932DFBB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FD3D-90DB-4AF1-A586-8CDAE07E6C37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6BD-9CE0-4EF9-99DB-A48932DFBB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FD3D-90DB-4AF1-A586-8CDAE07E6C37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6BD-9CE0-4EF9-99DB-A48932DFBB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FD3D-90DB-4AF1-A586-8CDAE07E6C37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6BD-9CE0-4EF9-99DB-A48932DFBB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AFD3D-90DB-4AF1-A586-8CDAE07E6C37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4E6BD-9CE0-4EF9-99DB-A48932DFBB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sreitz\Documents\Current Projects\essential oils\SARE final report\figure 1 - disease progress graph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471" y="0"/>
            <a:ext cx="887505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Stuart Reitz</dc:creator>
  <cp:lastModifiedBy>Stuart Reitz</cp:lastModifiedBy>
  <cp:revision>2</cp:revision>
  <dcterms:created xsi:type="dcterms:W3CDTF">2011-06-01T18:33:46Z</dcterms:created>
  <dcterms:modified xsi:type="dcterms:W3CDTF">2011-06-01T18:35:49Z</dcterms:modified>
</cp:coreProperties>
</file>