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3726" y="-15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85AD0-70CA-4B3C-84E4-4447CB63A10B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8B1C9-6E81-4841-B869-9E5AC1CB7B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8B1C9-6E81-4841-B869-9E5AC1CB7B6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DE15E-B95E-4867-B068-1CEFC00AFF89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5129F-A2B5-4384-B52F-71E7F469AF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sreitz\Documents\Current Projects\essential oils\SARE final report\figure 2 - year 1 thrip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722" y="0"/>
            <a:ext cx="7175444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Reitz</dc:creator>
  <cp:lastModifiedBy>Stuart Reitz</cp:lastModifiedBy>
  <cp:revision>1</cp:revision>
  <dcterms:created xsi:type="dcterms:W3CDTF">2011-06-01T18:36:02Z</dcterms:created>
  <dcterms:modified xsi:type="dcterms:W3CDTF">2011-06-01T18:37:13Z</dcterms:modified>
</cp:coreProperties>
</file>