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6" d="100"/>
          <a:sy n="26" d="100"/>
        </p:scale>
        <p:origin x="-3816" y="-16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94BEC-2E77-44C4-B85F-46B0E289738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3897A-2DB1-4712-96D7-AFA8DC0DE3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3897A-2DB1-4712-96D7-AFA8DC0DE33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FE55A-4C00-4F38-B388-9BA93AC7EA74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DD637-7B45-4BC9-9210-758EDADDF5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reitz\Documents\Current Projects\essential oils\SARE final report\figure 3 - year 2 thrip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722" y="0"/>
            <a:ext cx="7175444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1</cp:revision>
  <dcterms:created xsi:type="dcterms:W3CDTF">2011-06-01T18:37:20Z</dcterms:created>
  <dcterms:modified xsi:type="dcterms:W3CDTF">2011-06-01T18:38:23Z</dcterms:modified>
</cp:coreProperties>
</file>