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B7095A-45E6-4DFD-AA54-E80119CD678B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EEDC46-57F1-40F9-B94E-57BF1E779A7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EDC46-57F1-40F9-B94E-57BF1E779A70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4958-1B25-4181-863D-521687717632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77DF4-4176-4CD8-98B5-D4EF26BEBE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4958-1B25-4181-863D-521687717632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77DF4-4176-4CD8-98B5-D4EF26BEBE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4958-1B25-4181-863D-521687717632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77DF4-4176-4CD8-98B5-D4EF26BEBE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4958-1B25-4181-863D-521687717632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77DF4-4176-4CD8-98B5-D4EF26BEBE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4958-1B25-4181-863D-521687717632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77DF4-4176-4CD8-98B5-D4EF26BEBE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4958-1B25-4181-863D-521687717632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77DF4-4176-4CD8-98B5-D4EF26BEBE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4958-1B25-4181-863D-521687717632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77DF4-4176-4CD8-98B5-D4EF26BEBE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4958-1B25-4181-863D-521687717632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77DF4-4176-4CD8-98B5-D4EF26BEBE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4958-1B25-4181-863D-521687717632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77DF4-4176-4CD8-98B5-D4EF26BEBE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4958-1B25-4181-863D-521687717632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77DF4-4176-4CD8-98B5-D4EF26BEBE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4958-1B25-4181-863D-521687717632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77DF4-4176-4CD8-98B5-D4EF26BEBE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F4958-1B25-4181-863D-521687717632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77DF4-4176-4CD8-98B5-D4EF26BEBE1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 descr="C:\Users\sreitz\Documents\Current Projects\essential oils\SARE final report\figure 4 - year 1 yield result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63550" y="-452438"/>
            <a:ext cx="10071100" cy="776287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323997" y="152400"/>
            <a:ext cx="2718116" cy="138499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Essential Oil Trial</a:t>
            </a:r>
          </a:p>
          <a:p>
            <a:pPr algn="ctr"/>
            <a:r>
              <a:rPr lang="en-US" sz="2800" b="1" dirty="0" smtClean="0"/>
              <a:t>Yield per Acre </a:t>
            </a:r>
          </a:p>
          <a:p>
            <a:pPr algn="ctr"/>
            <a:r>
              <a:rPr lang="en-US" sz="2800" b="1" dirty="0" smtClean="0"/>
              <a:t>Year 1</a:t>
            </a:r>
            <a:endParaRPr lang="en-US" sz="2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Stuart Reitz</dc:creator>
  <cp:lastModifiedBy>Stuart Reitz</cp:lastModifiedBy>
  <cp:revision>1</cp:revision>
  <dcterms:created xsi:type="dcterms:W3CDTF">2011-06-01T18:38:44Z</dcterms:created>
  <dcterms:modified xsi:type="dcterms:W3CDTF">2011-06-01T18:42:01Z</dcterms:modified>
</cp:coreProperties>
</file>