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64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ADADC-0339-49C9-85F6-615599FD1FD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DB022-19E6-4A86-8A86-BDE2C18BEF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DB022-19E6-4A86-8A86-BDE2C18BEF9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B6E0F-3AAA-4F52-A94A-B19F3EE360C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2A4DE-40EF-45AB-A795-CAE7096F0E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68338" y="495300"/>
          <a:ext cx="2741613" cy="2011363"/>
        </p:xfrm>
        <a:graphic>
          <a:graphicData uri="http://schemas.openxmlformats.org/presentationml/2006/ole">
            <p:oleObj spid="_x0000_s1026" name="SPW 11.0 Graph" r:id="rId4" imgW="5451120" imgH="3997440" progId="SigmaPlotGraphicObject.1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81832" y="2534179"/>
          <a:ext cx="2714625" cy="2105025"/>
        </p:xfrm>
        <a:graphic>
          <a:graphicData uri="http://schemas.openxmlformats.org/presentationml/2006/ole">
            <p:oleObj spid="_x0000_s1028" name="SPW 11.0 Graph" r:id="rId5" imgW="5451120" imgH="4225680" progId="SigmaPlotGraphicObject.1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8338" y="4701910"/>
          <a:ext cx="2741613" cy="2011363"/>
        </p:xfrm>
        <a:graphic>
          <a:graphicData uri="http://schemas.openxmlformats.org/presentationml/2006/ole">
            <p:oleObj spid="_x0000_s1029" name="SPW 11.0 Graph" r:id="rId6" imgW="5451120" imgH="3997440" progId="SigmaPlotGraphicObject.10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286000" y="6781800"/>
          <a:ext cx="2741613" cy="2011363"/>
        </p:xfrm>
        <a:graphic>
          <a:graphicData uri="http://schemas.openxmlformats.org/presentationml/2006/ole">
            <p:oleObj spid="_x0000_s1030" name="SPW 11.0 Graph" r:id="rId7" imgW="5451120" imgH="3997440" progId="SigmaPlotGraphicObject.10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771900" y="4701910"/>
          <a:ext cx="2741613" cy="2011363"/>
        </p:xfrm>
        <a:graphic>
          <a:graphicData uri="http://schemas.openxmlformats.org/presentationml/2006/ole">
            <p:oleObj spid="_x0000_s1033" name="SPW 11.0 Graph" r:id="rId8" imgW="5451120" imgH="3997440" progId="SigmaPlotGraphicObject.10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771900" y="2581010"/>
          <a:ext cx="2741613" cy="2011363"/>
        </p:xfrm>
        <a:graphic>
          <a:graphicData uri="http://schemas.openxmlformats.org/presentationml/2006/ole">
            <p:oleObj spid="_x0000_s1035" name="SPW 11.0 Graph" r:id="rId9" imgW="5451120" imgH="3997440" progId="SigmaPlotGraphicObject.10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771900" y="495300"/>
          <a:ext cx="2741613" cy="2011363"/>
        </p:xfrm>
        <a:graphic>
          <a:graphicData uri="http://schemas.openxmlformats.org/presentationml/2006/ole">
            <p:oleObj spid="_x0000_s1036" name="SPW 11.0 Graph" r:id="rId10" imgW="5451120" imgH="3997440" progId="SigmaPlotGraphicObject.10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SigmaPlot 11.0 Graph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2</cp:revision>
  <dcterms:created xsi:type="dcterms:W3CDTF">2011-06-01T19:39:34Z</dcterms:created>
  <dcterms:modified xsi:type="dcterms:W3CDTF">2011-06-01T19:54:46Z</dcterms:modified>
</cp:coreProperties>
</file>