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64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8569D-0E31-48E9-ACC5-F8CD4D66C605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49FDA-5738-4D2D-AD09-01C5428326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0E492-4BAA-4A86-BACF-072413387853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89128-BE93-43A7-B12B-433155D8EE9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D7A9B-11A9-4E26-87CF-39FE83BDAD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Chart2.xls"/><Relationship Id="rId4" Type="http://schemas.openxmlformats.org/officeDocument/2006/relationships/oleObject" Target="../embeddings/Microsoft_Office_Excel_Char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-4208" y="273123"/>
          <a:ext cx="6858000" cy="4371978"/>
        </p:xfrm>
        <a:graphic>
          <a:graphicData uri="http://schemas.openxmlformats.org/presentationml/2006/ole">
            <p:oleObj spid="_x0000_s2050" name="Chart" r:id="rId4" imgW="7096015" imgH="4524316" progId="Excel.Chart.8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-4208" y="4606548"/>
          <a:ext cx="6858000" cy="4371978"/>
        </p:xfrm>
        <a:graphic>
          <a:graphicData uri="http://schemas.openxmlformats.org/presentationml/2006/ole">
            <p:oleObj spid="_x0000_s2051" name="Chart" r:id="rId5" imgW="7096015" imgH="4524316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Excel Chart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2011-06-01T18:44:06Z</dcterms:created>
  <dcterms:modified xsi:type="dcterms:W3CDTF">2011-06-01T18:47:31Z</dcterms:modified>
</cp:coreProperties>
</file>