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A76D5-EA29-469F-B20A-A376BD00D70E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260F1-5383-4816-90B1-4B42300B1A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260F1-5383-4816-90B1-4B42300B1AC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F3B16-4445-4F1F-81F6-EBFB3702F643}" type="datetimeFigureOut">
              <a:rPr lang="en-US" smtClean="0"/>
              <a:t>6/1/2011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73E5F-9740-4150-ABDC-ADD74360A0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sreitz\Documents\Current Projects\essential oils\SARE final report\figure 7 - eo-kaolin adult cho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835" y="0"/>
            <a:ext cx="788633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Stuart Reitz</dc:creator>
  <cp:lastModifiedBy>Stuart Reitz</cp:lastModifiedBy>
  <cp:revision>1</cp:revision>
  <dcterms:created xsi:type="dcterms:W3CDTF">2011-06-01T18:50:12Z</dcterms:created>
  <dcterms:modified xsi:type="dcterms:W3CDTF">2011-06-01T18:51:12Z</dcterms:modified>
</cp:coreProperties>
</file>