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3E9F8-EAC3-4613-8136-06B0F4494E1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BBB68-7203-4E14-AA30-EBAC4D14C6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BBB68-7203-4E14-AA30-EBAC4D14C6F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225C-7994-4D22-8E4B-76BE646022B0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171B3-3921-438E-97E7-D2BA3AD5B5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reitz\Documents\Current Projects\essential oils\SARE final report\figure 8 - eo-kaolin egg cho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0"/>
            <a:ext cx="88582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1</cp:revision>
  <dcterms:created xsi:type="dcterms:W3CDTF">2011-06-01T18:51:17Z</dcterms:created>
  <dcterms:modified xsi:type="dcterms:W3CDTF">2011-06-01T18:52:02Z</dcterms:modified>
</cp:coreProperties>
</file>