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4660"/>
  </p:normalViewPr>
  <p:slideViewPr>
    <p:cSldViewPr>
      <p:cViewPr varScale="1">
        <p:scale>
          <a:sx n="69" d="100"/>
          <a:sy n="69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guldan\My%20Documents\Resprop&amp;proj\Year-round%20production\SARE2009\2010%20Annual%20Report\first%20email\Copy%20of%20LEY3ModelsGraphSeason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Fig. 1.  Air </a:t>
            </a:r>
            <a:r>
              <a:rPr lang="en-US" dirty="0"/>
              <a:t>Temperature Extremes </a:t>
            </a:r>
            <a:r>
              <a:rPr lang="en-US" dirty="0" smtClean="0"/>
              <a:t>in</a:t>
            </a:r>
            <a:r>
              <a:rPr lang="en-US" baseline="0" dirty="0" smtClean="0"/>
              <a:t> </a:t>
            </a:r>
            <a:r>
              <a:rPr lang="en-US" dirty="0" smtClean="0"/>
              <a:t>3 </a:t>
            </a:r>
            <a:r>
              <a:rPr lang="en-US" dirty="0"/>
              <a:t>Models </a:t>
            </a:r>
          </a:p>
          <a:p>
            <a:pPr>
              <a:defRPr/>
            </a:pPr>
            <a:r>
              <a:rPr lang="en-US" dirty="0"/>
              <a:t>of </a:t>
            </a:r>
            <a:r>
              <a:rPr lang="en-US" dirty="0" smtClean="0"/>
              <a:t>Hoop </a:t>
            </a:r>
            <a:r>
              <a:rPr lang="en-US" dirty="0"/>
              <a:t>House</a:t>
            </a:r>
          </a:p>
          <a:p>
            <a:pPr>
              <a:defRPr/>
            </a:pPr>
            <a:r>
              <a:rPr lang="en-US" dirty="0"/>
              <a:t>Las Cruces, </a:t>
            </a:r>
            <a:r>
              <a:rPr lang="en-US" dirty="0" smtClean="0"/>
              <a:t>NM, </a:t>
            </a:r>
            <a:r>
              <a:rPr lang="en-US" dirty="0"/>
              <a:t>2011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Graph!$B$2</c:f>
              <c:strCache>
                <c:ptCount val="1"/>
                <c:pt idx="0">
                  <c:v>SL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Graph!$A$3:$A$127</c:f>
              <c:numCache>
                <c:formatCode>m/d/yyyy</c:formatCode>
                <c:ptCount val="125"/>
                <c:pt idx="0">
                  <c:v>39026</c:v>
                </c:pt>
                <c:pt idx="1">
                  <c:v>39027</c:v>
                </c:pt>
                <c:pt idx="2">
                  <c:v>39028</c:v>
                </c:pt>
                <c:pt idx="3">
                  <c:v>39029</c:v>
                </c:pt>
                <c:pt idx="4">
                  <c:v>39030</c:v>
                </c:pt>
                <c:pt idx="5">
                  <c:v>39031</c:v>
                </c:pt>
                <c:pt idx="6">
                  <c:v>39032</c:v>
                </c:pt>
                <c:pt idx="7">
                  <c:v>39033</c:v>
                </c:pt>
                <c:pt idx="8">
                  <c:v>39034</c:v>
                </c:pt>
                <c:pt idx="9">
                  <c:v>39035</c:v>
                </c:pt>
                <c:pt idx="10">
                  <c:v>39036</c:v>
                </c:pt>
                <c:pt idx="11">
                  <c:v>39037</c:v>
                </c:pt>
                <c:pt idx="12">
                  <c:v>39038</c:v>
                </c:pt>
                <c:pt idx="13">
                  <c:v>39039</c:v>
                </c:pt>
                <c:pt idx="14">
                  <c:v>39040</c:v>
                </c:pt>
                <c:pt idx="15">
                  <c:v>39041</c:v>
                </c:pt>
                <c:pt idx="16">
                  <c:v>39042</c:v>
                </c:pt>
                <c:pt idx="17">
                  <c:v>39043</c:v>
                </c:pt>
                <c:pt idx="18">
                  <c:v>39044</c:v>
                </c:pt>
                <c:pt idx="19">
                  <c:v>39045</c:v>
                </c:pt>
                <c:pt idx="20">
                  <c:v>39046</c:v>
                </c:pt>
                <c:pt idx="21">
                  <c:v>39047</c:v>
                </c:pt>
                <c:pt idx="22">
                  <c:v>39048</c:v>
                </c:pt>
                <c:pt idx="23">
                  <c:v>39049</c:v>
                </c:pt>
                <c:pt idx="24">
                  <c:v>39050</c:v>
                </c:pt>
                <c:pt idx="25">
                  <c:v>39051</c:v>
                </c:pt>
                <c:pt idx="26">
                  <c:v>39052</c:v>
                </c:pt>
                <c:pt idx="27">
                  <c:v>39053</c:v>
                </c:pt>
                <c:pt idx="28">
                  <c:v>39054</c:v>
                </c:pt>
                <c:pt idx="29">
                  <c:v>39055</c:v>
                </c:pt>
                <c:pt idx="30">
                  <c:v>39056</c:v>
                </c:pt>
                <c:pt idx="31">
                  <c:v>39057</c:v>
                </c:pt>
                <c:pt idx="32">
                  <c:v>39058</c:v>
                </c:pt>
                <c:pt idx="33">
                  <c:v>39059</c:v>
                </c:pt>
                <c:pt idx="34">
                  <c:v>39060</c:v>
                </c:pt>
                <c:pt idx="35">
                  <c:v>39061</c:v>
                </c:pt>
                <c:pt idx="36">
                  <c:v>39062</c:v>
                </c:pt>
                <c:pt idx="37">
                  <c:v>39063</c:v>
                </c:pt>
                <c:pt idx="38">
                  <c:v>39064</c:v>
                </c:pt>
                <c:pt idx="39">
                  <c:v>39065</c:v>
                </c:pt>
                <c:pt idx="40">
                  <c:v>39066</c:v>
                </c:pt>
                <c:pt idx="41">
                  <c:v>39067</c:v>
                </c:pt>
                <c:pt idx="42">
                  <c:v>39068</c:v>
                </c:pt>
                <c:pt idx="43">
                  <c:v>39069</c:v>
                </c:pt>
                <c:pt idx="44">
                  <c:v>39070</c:v>
                </c:pt>
                <c:pt idx="45">
                  <c:v>39071</c:v>
                </c:pt>
                <c:pt idx="46">
                  <c:v>39072</c:v>
                </c:pt>
                <c:pt idx="47">
                  <c:v>39073</c:v>
                </c:pt>
                <c:pt idx="48">
                  <c:v>39074</c:v>
                </c:pt>
                <c:pt idx="49">
                  <c:v>39075</c:v>
                </c:pt>
                <c:pt idx="50">
                  <c:v>39076</c:v>
                </c:pt>
                <c:pt idx="51">
                  <c:v>39077</c:v>
                </c:pt>
                <c:pt idx="52">
                  <c:v>39078</c:v>
                </c:pt>
                <c:pt idx="53">
                  <c:v>39079</c:v>
                </c:pt>
                <c:pt idx="54">
                  <c:v>39080</c:v>
                </c:pt>
                <c:pt idx="55">
                  <c:v>39081</c:v>
                </c:pt>
                <c:pt idx="56">
                  <c:v>39082</c:v>
                </c:pt>
                <c:pt idx="57">
                  <c:v>39083</c:v>
                </c:pt>
                <c:pt idx="58">
                  <c:v>39084</c:v>
                </c:pt>
                <c:pt idx="59">
                  <c:v>39085</c:v>
                </c:pt>
                <c:pt idx="60">
                  <c:v>39086</c:v>
                </c:pt>
                <c:pt idx="61">
                  <c:v>39087</c:v>
                </c:pt>
                <c:pt idx="62">
                  <c:v>39088</c:v>
                </c:pt>
                <c:pt idx="63">
                  <c:v>39089</c:v>
                </c:pt>
                <c:pt idx="64">
                  <c:v>39090</c:v>
                </c:pt>
                <c:pt idx="65">
                  <c:v>39091</c:v>
                </c:pt>
                <c:pt idx="66">
                  <c:v>39092</c:v>
                </c:pt>
                <c:pt idx="67">
                  <c:v>39093</c:v>
                </c:pt>
                <c:pt idx="68">
                  <c:v>39094</c:v>
                </c:pt>
                <c:pt idx="69">
                  <c:v>39095</c:v>
                </c:pt>
                <c:pt idx="70">
                  <c:v>39096</c:v>
                </c:pt>
                <c:pt idx="71">
                  <c:v>39097</c:v>
                </c:pt>
                <c:pt idx="72">
                  <c:v>39098</c:v>
                </c:pt>
                <c:pt idx="73">
                  <c:v>39099</c:v>
                </c:pt>
                <c:pt idx="74">
                  <c:v>39100</c:v>
                </c:pt>
                <c:pt idx="75">
                  <c:v>39101</c:v>
                </c:pt>
                <c:pt idx="76">
                  <c:v>39102</c:v>
                </c:pt>
                <c:pt idx="77">
                  <c:v>39103</c:v>
                </c:pt>
                <c:pt idx="78">
                  <c:v>39104</c:v>
                </c:pt>
                <c:pt idx="79">
                  <c:v>39105</c:v>
                </c:pt>
                <c:pt idx="80">
                  <c:v>39106</c:v>
                </c:pt>
                <c:pt idx="81">
                  <c:v>39107</c:v>
                </c:pt>
                <c:pt idx="82">
                  <c:v>39108</c:v>
                </c:pt>
                <c:pt idx="83">
                  <c:v>39109</c:v>
                </c:pt>
                <c:pt idx="84">
                  <c:v>39110</c:v>
                </c:pt>
                <c:pt idx="85">
                  <c:v>39111</c:v>
                </c:pt>
                <c:pt idx="86">
                  <c:v>39112</c:v>
                </c:pt>
                <c:pt idx="87">
                  <c:v>39113</c:v>
                </c:pt>
                <c:pt idx="88">
                  <c:v>39114</c:v>
                </c:pt>
                <c:pt idx="89">
                  <c:v>39115</c:v>
                </c:pt>
                <c:pt idx="90">
                  <c:v>39116</c:v>
                </c:pt>
                <c:pt idx="91">
                  <c:v>39117</c:v>
                </c:pt>
                <c:pt idx="92">
                  <c:v>39118</c:v>
                </c:pt>
                <c:pt idx="93">
                  <c:v>39119</c:v>
                </c:pt>
                <c:pt idx="94">
                  <c:v>39120</c:v>
                </c:pt>
                <c:pt idx="95">
                  <c:v>39121</c:v>
                </c:pt>
                <c:pt idx="96">
                  <c:v>39122</c:v>
                </c:pt>
                <c:pt idx="97">
                  <c:v>39123</c:v>
                </c:pt>
                <c:pt idx="98">
                  <c:v>39124</c:v>
                </c:pt>
                <c:pt idx="99">
                  <c:v>39125</c:v>
                </c:pt>
                <c:pt idx="100">
                  <c:v>39126</c:v>
                </c:pt>
                <c:pt idx="101">
                  <c:v>39127</c:v>
                </c:pt>
                <c:pt idx="102">
                  <c:v>39128</c:v>
                </c:pt>
                <c:pt idx="103">
                  <c:v>39129</c:v>
                </c:pt>
                <c:pt idx="104">
                  <c:v>39130</c:v>
                </c:pt>
                <c:pt idx="105">
                  <c:v>39131</c:v>
                </c:pt>
                <c:pt idx="106">
                  <c:v>39132</c:v>
                </c:pt>
                <c:pt idx="107">
                  <c:v>39133</c:v>
                </c:pt>
                <c:pt idx="108">
                  <c:v>39134</c:v>
                </c:pt>
                <c:pt idx="109">
                  <c:v>39135</c:v>
                </c:pt>
                <c:pt idx="110">
                  <c:v>39136</c:v>
                </c:pt>
                <c:pt idx="111">
                  <c:v>39137</c:v>
                </c:pt>
                <c:pt idx="112">
                  <c:v>39138</c:v>
                </c:pt>
                <c:pt idx="113">
                  <c:v>39139</c:v>
                </c:pt>
                <c:pt idx="114">
                  <c:v>39140</c:v>
                </c:pt>
                <c:pt idx="115">
                  <c:v>39141</c:v>
                </c:pt>
                <c:pt idx="116">
                  <c:v>39142</c:v>
                </c:pt>
                <c:pt idx="117">
                  <c:v>39143</c:v>
                </c:pt>
                <c:pt idx="118">
                  <c:v>39144</c:v>
                </c:pt>
                <c:pt idx="119">
                  <c:v>39145</c:v>
                </c:pt>
                <c:pt idx="120">
                  <c:v>39146</c:v>
                </c:pt>
                <c:pt idx="121">
                  <c:v>39147</c:v>
                </c:pt>
                <c:pt idx="122">
                  <c:v>39148</c:v>
                </c:pt>
                <c:pt idx="123">
                  <c:v>39149</c:v>
                </c:pt>
                <c:pt idx="124">
                  <c:v>39150</c:v>
                </c:pt>
              </c:numCache>
            </c:numRef>
          </c:cat>
          <c:val>
            <c:numRef>
              <c:f>Graph!$B$3:$B$127</c:f>
              <c:numCache>
                <c:formatCode>General</c:formatCode>
                <c:ptCount val="125"/>
                <c:pt idx="0">
                  <c:v>90.373999999999981</c:v>
                </c:pt>
                <c:pt idx="1">
                  <c:v>91.531499999999994</c:v>
                </c:pt>
                <c:pt idx="2">
                  <c:v>94.901000000000025</c:v>
                </c:pt>
                <c:pt idx="3">
                  <c:v>88.195999999999998</c:v>
                </c:pt>
                <c:pt idx="4">
                  <c:v>95.137</c:v>
                </c:pt>
                <c:pt idx="5">
                  <c:v>96.388499999999979</c:v>
                </c:pt>
                <c:pt idx="6">
                  <c:v>93.076999999999998</c:v>
                </c:pt>
                <c:pt idx="7">
                  <c:v>93.147999999999996</c:v>
                </c:pt>
                <c:pt idx="8">
                  <c:v>93.173999999999978</c:v>
                </c:pt>
                <c:pt idx="9">
                  <c:v>87.461500000000044</c:v>
                </c:pt>
                <c:pt idx="10">
                  <c:v>92.181000000000012</c:v>
                </c:pt>
                <c:pt idx="11">
                  <c:v>96.171500000000009</c:v>
                </c:pt>
                <c:pt idx="12">
                  <c:v>91.456999999999994</c:v>
                </c:pt>
                <c:pt idx="13">
                  <c:v>98.995000000000005</c:v>
                </c:pt>
                <c:pt idx="14">
                  <c:v>93.395499999999998</c:v>
                </c:pt>
                <c:pt idx="15">
                  <c:v>90.057500000000005</c:v>
                </c:pt>
                <c:pt idx="16">
                  <c:v>84.87700000000001</c:v>
                </c:pt>
                <c:pt idx="17">
                  <c:v>91.088499999999982</c:v>
                </c:pt>
                <c:pt idx="18">
                  <c:v>86.327500000000001</c:v>
                </c:pt>
                <c:pt idx="19">
                  <c:v>81.796999999999997</c:v>
                </c:pt>
                <c:pt idx="20">
                  <c:v>86.531499999999994</c:v>
                </c:pt>
                <c:pt idx="21">
                  <c:v>84.305999999999983</c:v>
                </c:pt>
                <c:pt idx="22">
                  <c:v>79.555499999999981</c:v>
                </c:pt>
                <c:pt idx="23">
                  <c:v>69.712500000000006</c:v>
                </c:pt>
                <c:pt idx="24">
                  <c:v>79.797500000000042</c:v>
                </c:pt>
                <c:pt idx="25">
                  <c:v>87.092500000000001</c:v>
                </c:pt>
                <c:pt idx="26">
                  <c:v>89.954499999999996</c:v>
                </c:pt>
                <c:pt idx="27">
                  <c:v>86.178999999999988</c:v>
                </c:pt>
                <c:pt idx="28">
                  <c:v>87.604500000000002</c:v>
                </c:pt>
                <c:pt idx="29">
                  <c:v>86.874999999999986</c:v>
                </c:pt>
                <c:pt idx="30">
                  <c:v>84.225499999999982</c:v>
                </c:pt>
                <c:pt idx="31">
                  <c:v>87.823499999999981</c:v>
                </c:pt>
                <c:pt idx="32">
                  <c:v>89.623499999999979</c:v>
                </c:pt>
                <c:pt idx="33">
                  <c:v>86.321999999999989</c:v>
                </c:pt>
                <c:pt idx="34">
                  <c:v>90.449500000000043</c:v>
                </c:pt>
                <c:pt idx="35">
                  <c:v>96.664999999999992</c:v>
                </c:pt>
                <c:pt idx="36">
                  <c:v>87.973500000000001</c:v>
                </c:pt>
                <c:pt idx="37">
                  <c:v>88.037000000000006</c:v>
                </c:pt>
                <c:pt idx="38">
                  <c:v>85.932500000000005</c:v>
                </c:pt>
                <c:pt idx="39">
                  <c:v>83.498999999999995</c:v>
                </c:pt>
                <c:pt idx="40">
                  <c:v>88.659500000000008</c:v>
                </c:pt>
                <c:pt idx="41">
                  <c:v>81.194999999999993</c:v>
                </c:pt>
                <c:pt idx="42">
                  <c:v>81.685499999999962</c:v>
                </c:pt>
                <c:pt idx="43">
                  <c:v>87.208499999999987</c:v>
                </c:pt>
                <c:pt idx="44">
                  <c:v>81.61099999999999</c:v>
                </c:pt>
                <c:pt idx="45">
                  <c:v>90.72399999999999</c:v>
                </c:pt>
                <c:pt idx="46">
                  <c:v>76.191000000000003</c:v>
                </c:pt>
                <c:pt idx="47">
                  <c:v>77.834499999999991</c:v>
                </c:pt>
                <c:pt idx="48">
                  <c:v>87.42</c:v>
                </c:pt>
                <c:pt idx="49">
                  <c:v>79.069000000000003</c:v>
                </c:pt>
                <c:pt idx="50">
                  <c:v>85.225999999999999</c:v>
                </c:pt>
                <c:pt idx="51">
                  <c:v>83.10499999999999</c:v>
                </c:pt>
                <c:pt idx="52">
                  <c:v>89.442499999999995</c:v>
                </c:pt>
                <c:pt idx="53">
                  <c:v>75.874999999999986</c:v>
                </c:pt>
                <c:pt idx="54">
                  <c:v>71.533999999999992</c:v>
                </c:pt>
                <c:pt idx="55">
                  <c:v>61.086000000000006</c:v>
                </c:pt>
                <c:pt idx="56">
                  <c:v>74.014500000000027</c:v>
                </c:pt>
                <c:pt idx="57">
                  <c:v>80.932000000000002</c:v>
                </c:pt>
                <c:pt idx="58">
                  <c:v>86.334000000000003</c:v>
                </c:pt>
                <c:pt idx="59">
                  <c:v>84.39</c:v>
                </c:pt>
                <c:pt idx="60">
                  <c:v>79.38900000000001</c:v>
                </c:pt>
                <c:pt idx="61">
                  <c:v>71.320999999999998</c:v>
                </c:pt>
                <c:pt idx="62">
                  <c:v>85.702000000000012</c:v>
                </c:pt>
                <c:pt idx="63">
                  <c:v>85.001499999999993</c:v>
                </c:pt>
                <c:pt idx="64">
                  <c:v>79.307500000000005</c:v>
                </c:pt>
                <c:pt idx="65">
                  <c:v>81.400000000000006</c:v>
                </c:pt>
                <c:pt idx="66">
                  <c:v>81.916500000000042</c:v>
                </c:pt>
                <c:pt idx="67">
                  <c:v>76.122499999999988</c:v>
                </c:pt>
                <c:pt idx="68">
                  <c:v>86.993499999999997</c:v>
                </c:pt>
                <c:pt idx="69">
                  <c:v>89.474000000000004</c:v>
                </c:pt>
                <c:pt idx="70">
                  <c:v>92.870499999999979</c:v>
                </c:pt>
                <c:pt idx="71">
                  <c:v>93.465999999999994</c:v>
                </c:pt>
                <c:pt idx="72">
                  <c:v>99.543000000000006</c:v>
                </c:pt>
                <c:pt idx="73">
                  <c:v>99.615000000000009</c:v>
                </c:pt>
                <c:pt idx="74">
                  <c:v>87.694500000000005</c:v>
                </c:pt>
                <c:pt idx="75">
                  <c:v>78.114999999999995</c:v>
                </c:pt>
                <c:pt idx="76">
                  <c:v>86.591499999999996</c:v>
                </c:pt>
                <c:pt idx="77">
                  <c:v>89.983499999999992</c:v>
                </c:pt>
                <c:pt idx="78">
                  <c:v>83.770499999999998</c:v>
                </c:pt>
                <c:pt idx="79">
                  <c:v>86.990000000000023</c:v>
                </c:pt>
                <c:pt idx="80">
                  <c:v>85.741000000000042</c:v>
                </c:pt>
                <c:pt idx="81">
                  <c:v>84.812000000000012</c:v>
                </c:pt>
                <c:pt idx="82">
                  <c:v>87.761500000000026</c:v>
                </c:pt>
                <c:pt idx="83">
                  <c:v>92.706999999999994</c:v>
                </c:pt>
                <c:pt idx="84">
                  <c:v>85.144000000000005</c:v>
                </c:pt>
                <c:pt idx="85">
                  <c:v>87.228999999999999</c:v>
                </c:pt>
                <c:pt idx="86">
                  <c:v>81.147999999999996</c:v>
                </c:pt>
                <c:pt idx="87">
                  <c:v>52.069000000000003</c:v>
                </c:pt>
                <c:pt idx="88">
                  <c:v>28.814999999999998</c:v>
                </c:pt>
                <c:pt idx="89">
                  <c:v>61.608000000000011</c:v>
                </c:pt>
                <c:pt idx="90">
                  <c:v>66.977000000000004</c:v>
                </c:pt>
                <c:pt idx="91">
                  <c:v>80.893500000000003</c:v>
                </c:pt>
                <c:pt idx="92">
                  <c:v>77.705500000000001</c:v>
                </c:pt>
                <c:pt idx="93">
                  <c:v>87.762500000000003</c:v>
                </c:pt>
                <c:pt idx="94">
                  <c:v>89.831500000000005</c:v>
                </c:pt>
                <c:pt idx="95">
                  <c:v>68.801000000000002</c:v>
                </c:pt>
                <c:pt idx="96">
                  <c:v>88.167000000000002</c:v>
                </c:pt>
                <c:pt idx="97">
                  <c:v>92.265999999999991</c:v>
                </c:pt>
                <c:pt idx="98">
                  <c:v>95.222999999999999</c:v>
                </c:pt>
                <c:pt idx="99">
                  <c:v>99.932000000000002</c:v>
                </c:pt>
                <c:pt idx="100">
                  <c:v>100.892</c:v>
                </c:pt>
                <c:pt idx="101">
                  <c:v>105.1125</c:v>
                </c:pt>
                <c:pt idx="102">
                  <c:v>104.4735</c:v>
                </c:pt>
                <c:pt idx="103">
                  <c:v>93.80449999999999</c:v>
                </c:pt>
                <c:pt idx="104">
                  <c:v>97.10799999999999</c:v>
                </c:pt>
                <c:pt idx="105">
                  <c:v>103.14699999999999</c:v>
                </c:pt>
                <c:pt idx="106">
                  <c:v>93.616500000000002</c:v>
                </c:pt>
                <c:pt idx="107">
                  <c:v>97.491000000000042</c:v>
                </c:pt>
                <c:pt idx="108">
                  <c:v>96.938500000000005</c:v>
                </c:pt>
                <c:pt idx="109">
                  <c:v>102.32050000000001</c:v>
                </c:pt>
                <c:pt idx="110">
                  <c:v>82.700500000000005</c:v>
                </c:pt>
                <c:pt idx="111">
                  <c:v>93.819500000000005</c:v>
                </c:pt>
                <c:pt idx="112">
                  <c:v>95.88300000000001</c:v>
                </c:pt>
                <c:pt idx="113">
                  <c:v>65.488500000000002</c:v>
                </c:pt>
                <c:pt idx="114">
                  <c:v>98.048500000000004</c:v>
                </c:pt>
                <c:pt idx="115">
                  <c:v>105.95050000000002</c:v>
                </c:pt>
                <c:pt idx="116">
                  <c:v>105.7775</c:v>
                </c:pt>
                <c:pt idx="117">
                  <c:v>106.50450000000002</c:v>
                </c:pt>
                <c:pt idx="118">
                  <c:v>102.58799999999999</c:v>
                </c:pt>
                <c:pt idx="119">
                  <c:v>92.634999999999991</c:v>
                </c:pt>
                <c:pt idx="120">
                  <c:v>99.915000000000006</c:v>
                </c:pt>
                <c:pt idx="121">
                  <c:v>96.65049999999998</c:v>
                </c:pt>
                <c:pt idx="122">
                  <c:v>85.899500000000003</c:v>
                </c:pt>
                <c:pt idx="123">
                  <c:v>104.74400000000004</c:v>
                </c:pt>
                <c:pt idx="124">
                  <c:v>101.95400000000002</c:v>
                </c:pt>
              </c:numCache>
            </c:numRef>
          </c:val>
        </c:ser>
        <c:ser>
          <c:idx val="1"/>
          <c:order val="1"/>
          <c:tx>
            <c:strRef>
              <c:f>Graph!$C$2</c:f>
              <c:strCache>
                <c:ptCount val="1"/>
                <c:pt idx="0">
                  <c:v>SL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Graph!$A$3:$A$127</c:f>
              <c:numCache>
                <c:formatCode>m/d/yyyy</c:formatCode>
                <c:ptCount val="125"/>
                <c:pt idx="0">
                  <c:v>39026</c:v>
                </c:pt>
                <c:pt idx="1">
                  <c:v>39027</c:v>
                </c:pt>
                <c:pt idx="2">
                  <c:v>39028</c:v>
                </c:pt>
                <c:pt idx="3">
                  <c:v>39029</c:v>
                </c:pt>
                <c:pt idx="4">
                  <c:v>39030</c:v>
                </c:pt>
                <c:pt idx="5">
                  <c:v>39031</c:v>
                </c:pt>
                <c:pt idx="6">
                  <c:v>39032</c:v>
                </c:pt>
                <c:pt idx="7">
                  <c:v>39033</c:v>
                </c:pt>
                <c:pt idx="8">
                  <c:v>39034</c:v>
                </c:pt>
                <c:pt idx="9">
                  <c:v>39035</c:v>
                </c:pt>
                <c:pt idx="10">
                  <c:v>39036</c:v>
                </c:pt>
                <c:pt idx="11">
                  <c:v>39037</c:v>
                </c:pt>
                <c:pt idx="12">
                  <c:v>39038</c:v>
                </c:pt>
                <c:pt idx="13">
                  <c:v>39039</c:v>
                </c:pt>
                <c:pt idx="14">
                  <c:v>39040</c:v>
                </c:pt>
                <c:pt idx="15">
                  <c:v>39041</c:v>
                </c:pt>
                <c:pt idx="16">
                  <c:v>39042</c:v>
                </c:pt>
                <c:pt idx="17">
                  <c:v>39043</c:v>
                </c:pt>
                <c:pt idx="18">
                  <c:v>39044</c:v>
                </c:pt>
                <c:pt idx="19">
                  <c:v>39045</c:v>
                </c:pt>
                <c:pt idx="20">
                  <c:v>39046</c:v>
                </c:pt>
                <c:pt idx="21">
                  <c:v>39047</c:v>
                </c:pt>
                <c:pt idx="22">
                  <c:v>39048</c:v>
                </c:pt>
                <c:pt idx="23">
                  <c:v>39049</c:v>
                </c:pt>
                <c:pt idx="24">
                  <c:v>39050</c:v>
                </c:pt>
                <c:pt idx="25">
                  <c:v>39051</c:v>
                </c:pt>
                <c:pt idx="26">
                  <c:v>39052</c:v>
                </c:pt>
                <c:pt idx="27">
                  <c:v>39053</c:v>
                </c:pt>
                <c:pt idx="28">
                  <c:v>39054</c:v>
                </c:pt>
                <c:pt idx="29">
                  <c:v>39055</c:v>
                </c:pt>
                <c:pt idx="30">
                  <c:v>39056</c:v>
                </c:pt>
                <c:pt idx="31">
                  <c:v>39057</c:v>
                </c:pt>
                <c:pt idx="32">
                  <c:v>39058</c:v>
                </c:pt>
                <c:pt idx="33">
                  <c:v>39059</c:v>
                </c:pt>
                <c:pt idx="34">
                  <c:v>39060</c:v>
                </c:pt>
                <c:pt idx="35">
                  <c:v>39061</c:v>
                </c:pt>
                <c:pt idx="36">
                  <c:v>39062</c:v>
                </c:pt>
                <c:pt idx="37">
                  <c:v>39063</c:v>
                </c:pt>
                <c:pt idx="38">
                  <c:v>39064</c:v>
                </c:pt>
                <c:pt idx="39">
                  <c:v>39065</c:v>
                </c:pt>
                <c:pt idx="40">
                  <c:v>39066</c:v>
                </c:pt>
                <c:pt idx="41">
                  <c:v>39067</c:v>
                </c:pt>
                <c:pt idx="42">
                  <c:v>39068</c:v>
                </c:pt>
                <c:pt idx="43">
                  <c:v>39069</c:v>
                </c:pt>
                <c:pt idx="44">
                  <c:v>39070</c:v>
                </c:pt>
                <c:pt idx="45">
                  <c:v>39071</c:v>
                </c:pt>
                <c:pt idx="46">
                  <c:v>39072</c:v>
                </c:pt>
                <c:pt idx="47">
                  <c:v>39073</c:v>
                </c:pt>
                <c:pt idx="48">
                  <c:v>39074</c:v>
                </c:pt>
                <c:pt idx="49">
                  <c:v>39075</c:v>
                </c:pt>
                <c:pt idx="50">
                  <c:v>39076</c:v>
                </c:pt>
                <c:pt idx="51">
                  <c:v>39077</c:v>
                </c:pt>
                <c:pt idx="52">
                  <c:v>39078</c:v>
                </c:pt>
                <c:pt idx="53">
                  <c:v>39079</c:v>
                </c:pt>
                <c:pt idx="54">
                  <c:v>39080</c:v>
                </c:pt>
                <c:pt idx="55">
                  <c:v>39081</c:v>
                </c:pt>
                <c:pt idx="56">
                  <c:v>39082</c:v>
                </c:pt>
                <c:pt idx="57">
                  <c:v>39083</c:v>
                </c:pt>
                <c:pt idx="58">
                  <c:v>39084</c:v>
                </c:pt>
                <c:pt idx="59">
                  <c:v>39085</c:v>
                </c:pt>
                <c:pt idx="60">
                  <c:v>39086</c:v>
                </c:pt>
                <c:pt idx="61">
                  <c:v>39087</c:v>
                </c:pt>
                <c:pt idx="62">
                  <c:v>39088</c:v>
                </c:pt>
                <c:pt idx="63">
                  <c:v>39089</c:v>
                </c:pt>
                <c:pt idx="64">
                  <c:v>39090</c:v>
                </c:pt>
                <c:pt idx="65">
                  <c:v>39091</c:v>
                </c:pt>
                <c:pt idx="66">
                  <c:v>39092</c:v>
                </c:pt>
                <c:pt idx="67">
                  <c:v>39093</c:v>
                </c:pt>
                <c:pt idx="68">
                  <c:v>39094</c:v>
                </c:pt>
                <c:pt idx="69">
                  <c:v>39095</c:v>
                </c:pt>
                <c:pt idx="70">
                  <c:v>39096</c:v>
                </c:pt>
                <c:pt idx="71">
                  <c:v>39097</c:v>
                </c:pt>
                <c:pt idx="72">
                  <c:v>39098</c:v>
                </c:pt>
                <c:pt idx="73">
                  <c:v>39099</c:v>
                </c:pt>
                <c:pt idx="74">
                  <c:v>39100</c:v>
                </c:pt>
                <c:pt idx="75">
                  <c:v>39101</c:v>
                </c:pt>
                <c:pt idx="76">
                  <c:v>39102</c:v>
                </c:pt>
                <c:pt idx="77">
                  <c:v>39103</c:v>
                </c:pt>
                <c:pt idx="78">
                  <c:v>39104</c:v>
                </c:pt>
                <c:pt idx="79">
                  <c:v>39105</c:v>
                </c:pt>
                <c:pt idx="80">
                  <c:v>39106</c:v>
                </c:pt>
                <c:pt idx="81">
                  <c:v>39107</c:v>
                </c:pt>
                <c:pt idx="82">
                  <c:v>39108</c:v>
                </c:pt>
                <c:pt idx="83">
                  <c:v>39109</c:v>
                </c:pt>
                <c:pt idx="84">
                  <c:v>39110</c:v>
                </c:pt>
                <c:pt idx="85">
                  <c:v>39111</c:v>
                </c:pt>
                <c:pt idx="86">
                  <c:v>39112</c:v>
                </c:pt>
                <c:pt idx="87">
                  <c:v>39113</c:v>
                </c:pt>
                <c:pt idx="88">
                  <c:v>39114</c:v>
                </c:pt>
                <c:pt idx="89">
                  <c:v>39115</c:v>
                </c:pt>
                <c:pt idx="90">
                  <c:v>39116</c:v>
                </c:pt>
                <c:pt idx="91">
                  <c:v>39117</c:v>
                </c:pt>
                <c:pt idx="92">
                  <c:v>39118</c:v>
                </c:pt>
                <c:pt idx="93">
                  <c:v>39119</c:v>
                </c:pt>
                <c:pt idx="94">
                  <c:v>39120</c:v>
                </c:pt>
                <c:pt idx="95">
                  <c:v>39121</c:v>
                </c:pt>
                <c:pt idx="96">
                  <c:v>39122</c:v>
                </c:pt>
                <c:pt idx="97">
                  <c:v>39123</c:v>
                </c:pt>
                <c:pt idx="98">
                  <c:v>39124</c:v>
                </c:pt>
                <c:pt idx="99">
                  <c:v>39125</c:v>
                </c:pt>
                <c:pt idx="100">
                  <c:v>39126</c:v>
                </c:pt>
                <c:pt idx="101">
                  <c:v>39127</c:v>
                </c:pt>
                <c:pt idx="102">
                  <c:v>39128</c:v>
                </c:pt>
                <c:pt idx="103">
                  <c:v>39129</c:v>
                </c:pt>
                <c:pt idx="104">
                  <c:v>39130</c:v>
                </c:pt>
                <c:pt idx="105">
                  <c:v>39131</c:v>
                </c:pt>
                <c:pt idx="106">
                  <c:v>39132</c:v>
                </c:pt>
                <c:pt idx="107">
                  <c:v>39133</c:v>
                </c:pt>
                <c:pt idx="108">
                  <c:v>39134</c:v>
                </c:pt>
                <c:pt idx="109">
                  <c:v>39135</c:v>
                </c:pt>
                <c:pt idx="110">
                  <c:v>39136</c:v>
                </c:pt>
                <c:pt idx="111">
                  <c:v>39137</c:v>
                </c:pt>
                <c:pt idx="112">
                  <c:v>39138</c:v>
                </c:pt>
                <c:pt idx="113">
                  <c:v>39139</c:v>
                </c:pt>
                <c:pt idx="114">
                  <c:v>39140</c:v>
                </c:pt>
                <c:pt idx="115">
                  <c:v>39141</c:v>
                </c:pt>
                <c:pt idx="116">
                  <c:v>39142</c:v>
                </c:pt>
                <c:pt idx="117">
                  <c:v>39143</c:v>
                </c:pt>
                <c:pt idx="118">
                  <c:v>39144</c:v>
                </c:pt>
                <c:pt idx="119">
                  <c:v>39145</c:v>
                </c:pt>
                <c:pt idx="120">
                  <c:v>39146</c:v>
                </c:pt>
                <c:pt idx="121">
                  <c:v>39147</c:v>
                </c:pt>
                <c:pt idx="122">
                  <c:v>39148</c:v>
                </c:pt>
                <c:pt idx="123">
                  <c:v>39149</c:v>
                </c:pt>
                <c:pt idx="124">
                  <c:v>39150</c:v>
                </c:pt>
              </c:numCache>
            </c:numRef>
          </c:cat>
          <c:val>
            <c:numRef>
              <c:f>Graph!$C$3:$C$127</c:f>
              <c:numCache>
                <c:formatCode>General</c:formatCode>
                <c:ptCount val="125"/>
                <c:pt idx="0">
                  <c:v>35.295000000000023</c:v>
                </c:pt>
                <c:pt idx="1">
                  <c:v>37.296500000000023</c:v>
                </c:pt>
                <c:pt idx="2">
                  <c:v>34.418000000000006</c:v>
                </c:pt>
                <c:pt idx="3">
                  <c:v>37.033500000000011</c:v>
                </c:pt>
                <c:pt idx="4">
                  <c:v>31.4375</c:v>
                </c:pt>
                <c:pt idx="5">
                  <c:v>35.073500000000003</c:v>
                </c:pt>
                <c:pt idx="6">
                  <c:v>37.553000000000004</c:v>
                </c:pt>
                <c:pt idx="7">
                  <c:v>31.381500000000003</c:v>
                </c:pt>
                <c:pt idx="8">
                  <c:v>31.356499999999986</c:v>
                </c:pt>
                <c:pt idx="9">
                  <c:v>37.317499999999995</c:v>
                </c:pt>
                <c:pt idx="10">
                  <c:v>34.097000000000001</c:v>
                </c:pt>
                <c:pt idx="11">
                  <c:v>34.119500000000002</c:v>
                </c:pt>
                <c:pt idx="12">
                  <c:v>31.282999999999983</c:v>
                </c:pt>
                <c:pt idx="13">
                  <c:v>30.957000000000001</c:v>
                </c:pt>
                <c:pt idx="14">
                  <c:v>33.431000000000004</c:v>
                </c:pt>
                <c:pt idx="15">
                  <c:v>35.050999999999995</c:v>
                </c:pt>
                <c:pt idx="16">
                  <c:v>32.811999999999998</c:v>
                </c:pt>
                <c:pt idx="17">
                  <c:v>28.887</c:v>
                </c:pt>
                <c:pt idx="18">
                  <c:v>30.395499999999981</c:v>
                </c:pt>
                <c:pt idx="19">
                  <c:v>28.852</c:v>
                </c:pt>
                <c:pt idx="20">
                  <c:v>19.14</c:v>
                </c:pt>
                <c:pt idx="21">
                  <c:v>22.346499999999985</c:v>
                </c:pt>
                <c:pt idx="22">
                  <c:v>25.515499999999989</c:v>
                </c:pt>
                <c:pt idx="23">
                  <c:v>29.576999999999988</c:v>
                </c:pt>
                <c:pt idx="24">
                  <c:v>21.456</c:v>
                </c:pt>
                <c:pt idx="25">
                  <c:v>23.236499999999989</c:v>
                </c:pt>
                <c:pt idx="26">
                  <c:v>27.871499999999987</c:v>
                </c:pt>
                <c:pt idx="27">
                  <c:v>28.3705</c:v>
                </c:pt>
                <c:pt idx="28">
                  <c:v>28.57549999999998</c:v>
                </c:pt>
                <c:pt idx="29">
                  <c:v>32.761500000000012</c:v>
                </c:pt>
                <c:pt idx="30">
                  <c:v>33.283500000000011</c:v>
                </c:pt>
                <c:pt idx="31">
                  <c:v>35.075000000000003</c:v>
                </c:pt>
                <c:pt idx="32">
                  <c:v>29.12</c:v>
                </c:pt>
                <c:pt idx="33">
                  <c:v>26.321000000000005</c:v>
                </c:pt>
                <c:pt idx="34">
                  <c:v>32.838000000000001</c:v>
                </c:pt>
                <c:pt idx="35">
                  <c:v>35.585500000000003</c:v>
                </c:pt>
                <c:pt idx="36">
                  <c:v>35.607000000000006</c:v>
                </c:pt>
                <c:pt idx="37">
                  <c:v>30.219000000000001</c:v>
                </c:pt>
                <c:pt idx="38">
                  <c:v>28.965999999999983</c:v>
                </c:pt>
                <c:pt idx="39">
                  <c:v>31.260499999999983</c:v>
                </c:pt>
                <c:pt idx="40">
                  <c:v>35.097000000000008</c:v>
                </c:pt>
                <c:pt idx="41">
                  <c:v>44.604500000000002</c:v>
                </c:pt>
                <c:pt idx="42">
                  <c:v>35.416000000000004</c:v>
                </c:pt>
                <c:pt idx="43">
                  <c:v>38.366500000000002</c:v>
                </c:pt>
                <c:pt idx="44">
                  <c:v>37.271500000000003</c:v>
                </c:pt>
                <c:pt idx="45">
                  <c:v>36.383999999999993</c:v>
                </c:pt>
                <c:pt idx="46">
                  <c:v>36.673000000000002</c:v>
                </c:pt>
                <c:pt idx="47">
                  <c:v>42.153500000000001</c:v>
                </c:pt>
                <c:pt idx="48">
                  <c:v>34.319500000000005</c:v>
                </c:pt>
                <c:pt idx="49">
                  <c:v>32.240500000000011</c:v>
                </c:pt>
                <c:pt idx="50">
                  <c:v>29.583499999999983</c:v>
                </c:pt>
                <c:pt idx="51">
                  <c:v>31.58799999999999</c:v>
                </c:pt>
                <c:pt idx="52">
                  <c:v>36.5505</c:v>
                </c:pt>
                <c:pt idx="53">
                  <c:v>28.988499999999981</c:v>
                </c:pt>
                <c:pt idx="54">
                  <c:v>32.291000000000011</c:v>
                </c:pt>
                <c:pt idx="55">
                  <c:v>23.349</c:v>
                </c:pt>
                <c:pt idx="56">
                  <c:v>20.658000000000001</c:v>
                </c:pt>
                <c:pt idx="57">
                  <c:v>19.517499999999988</c:v>
                </c:pt>
                <c:pt idx="58">
                  <c:v>21.204499999999989</c:v>
                </c:pt>
                <c:pt idx="59">
                  <c:v>24.386000000000003</c:v>
                </c:pt>
                <c:pt idx="60">
                  <c:v>24.983499999999978</c:v>
                </c:pt>
                <c:pt idx="61">
                  <c:v>28.889000000000003</c:v>
                </c:pt>
                <c:pt idx="62">
                  <c:v>29.43</c:v>
                </c:pt>
                <c:pt idx="63">
                  <c:v>34.099000000000011</c:v>
                </c:pt>
                <c:pt idx="64">
                  <c:v>31.564499999999985</c:v>
                </c:pt>
                <c:pt idx="65">
                  <c:v>27.955499999999983</c:v>
                </c:pt>
                <c:pt idx="66">
                  <c:v>24.11600000000001</c:v>
                </c:pt>
                <c:pt idx="67">
                  <c:v>26.741</c:v>
                </c:pt>
                <c:pt idx="68">
                  <c:v>23.347999999999999</c:v>
                </c:pt>
                <c:pt idx="69">
                  <c:v>26.18849999999998</c:v>
                </c:pt>
                <c:pt idx="70">
                  <c:v>32.562000000000012</c:v>
                </c:pt>
                <c:pt idx="71">
                  <c:v>30.652999999999999</c:v>
                </c:pt>
                <c:pt idx="72">
                  <c:v>35.342500000000001</c:v>
                </c:pt>
                <c:pt idx="73">
                  <c:v>32.862500000000011</c:v>
                </c:pt>
                <c:pt idx="74">
                  <c:v>33.083500000000001</c:v>
                </c:pt>
                <c:pt idx="75">
                  <c:v>36.135500000000022</c:v>
                </c:pt>
                <c:pt idx="76">
                  <c:v>27.454999999999988</c:v>
                </c:pt>
                <c:pt idx="77">
                  <c:v>27.741</c:v>
                </c:pt>
                <c:pt idx="78">
                  <c:v>36.235000000000021</c:v>
                </c:pt>
                <c:pt idx="79">
                  <c:v>27.243499999999983</c:v>
                </c:pt>
                <c:pt idx="80">
                  <c:v>25.6755</c:v>
                </c:pt>
                <c:pt idx="81">
                  <c:v>26.82849999999998</c:v>
                </c:pt>
                <c:pt idx="82">
                  <c:v>26.82849999999998</c:v>
                </c:pt>
                <c:pt idx="83">
                  <c:v>24.197000000000013</c:v>
                </c:pt>
                <c:pt idx="84">
                  <c:v>28.288499999999978</c:v>
                </c:pt>
                <c:pt idx="85">
                  <c:v>28.495499999999986</c:v>
                </c:pt>
                <c:pt idx="86">
                  <c:v>36.284000000000006</c:v>
                </c:pt>
                <c:pt idx="87">
                  <c:v>23.0105</c:v>
                </c:pt>
                <c:pt idx="88">
                  <c:v>11.733000000000001</c:v>
                </c:pt>
                <c:pt idx="89">
                  <c:v>5.3374999999999995</c:v>
                </c:pt>
                <c:pt idx="90">
                  <c:v>8.3330000000000002</c:v>
                </c:pt>
                <c:pt idx="91">
                  <c:v>15.947500000000002</c:v>
                </c:pt>
                <c:pt idx="92">
                  <c:v>27.704499999999989</c:v>
                </c:pt>
                <c:pt idx="93">
                  <c:v>22.757999999999999</c:v>
                </c:pt>
                <c:pt idx="94">
                  <c:v>25.212</c:v>
                </c:pt>
                <c:pt idx="95">
                  <c:v>29.134000000000011</c:v>
                </c:pt>
                <c:pt idx="96">
                  <c:v>19.277000000000001</c:v>
                </c:pt>
                <c:pt idx="97">
                  <c:v>18.882499999999983</c:v>
                </c:pt>
                <c:pt idx="98">
                  <c:v>24.413499999999988</c:v>
                </c:pt>
                <c:pt idx="99">
                  <c:v>26.926000000000002</c:v>
                </c:pt>
                <c:pt idx="100">
                  <c:v>33.872</c:v>
                </c:pt>
                <c:pt idx="101">
                  <c:v>32.682000000000002</c:v>
                </c:pt>
                <c:pt idx="102">
                  <c:v>35.168000000000013</c:v>
                </c:pt>
                <c:pt idx="103">
                  <c:v>37.863500000000002</c:v>
                </c:pt>
                <c:pt idx="104">
                  <c:v>39.096500000000013</c:v>
                </c:pt>
                <c:pt idx="105">
                  <c:v>39.355499999999999</c:v>
                </c:pt>
                <c:pt idx="106">
                  <c:v>41.874499999999998</c:v>
                </c:pt>
                <c:pt idx="107">
                  <c:v>37.456999999999994</c:v>
                </c:pt>
                <c:pt idx="108">
                  <c:v>31.832999999999988</c:v>
                </c:pt>
                <c:pt idx="109">
                  <c:v>33.499500000000012</c:v>
                </c:pt>
                <c:pt idx="110">
                  <c:v>37.220000000000013</c:v>
                </c:pt>
                <c:pt idx="111">
                  <c:v>31.234000000000005</c:v>
                </c:pt>
                <c:pt idx="112">
                  <c:v>30.349499999999985</c:v>
                </c:pt>
                <c:pt idx="113">
                  <c:v>34.221000000000011</c:v>
                </c:pt>
                <c:pt idx="114">
                  <c:v>27.167999999999999</c:v>
                </c:pt>
                <c:pt idx="115">
                  <c:v>30.372</c:v>
                </c:pt>
                <c:pt idx="116">
                  <c:v>35.122000000000021</c:v>
                </c:pt>
                <c:pt idx="117">
                  <c:v>45.8005</c:v>
                </c:pt>
                <c:pt idx="118">
                  <c:v>39.119</c:v>
                </c:pt>
                <c:pt idx="119">
                  <c:v>36.932000000000002</c:v>
                </c:pt>
                <c:pt idx="120">
                  <c:v>34.802</c:v>
                </c:pt>
                <c:pt idx="121">
                  <c:v>41.595000000000013</c:v>
                </c:pt>
                <c:pt idx="122">
                  <c:v>43.436500000000002</c:v>
                </c:pt>
                <c:pt idx="123">
                  <c:v>35.169500000000021</c:v>
                </c:pt>
                <c:pt idx="124">
                  <c:v>35.167000000000002</c:v>
                </c:pt>
              </c:numCache>
            </c:numRef>
          </c:val>
        </c:ser>
        <c:ser>
          <c:idx val="2"/>
          <c:order val="2"/>
          <c:tx>
            <c:strRef>
              <c:f>Graph!$D$2</c:f>
              <c:strCache>
                <c:ptCount val="1"/>
                <c:pt idx="0">
                  <c:v>DL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Graph!$A$3:$A$127</c:f>
              <c:numCache>
                <c:formatCode>m/d/yyyy</c:formatCode>
                <c:ptCount val="125"/>
                <c:pt idx="0">
                  <c:v>39026</c:v>
                </c:pt>
                <c:pt idx="1">
                  <c:v>39027</c:v>
                </c:pt>
                <c:pt idx="2">
                  <c:v>39028</c:v>
                </c:pt>
                <c:pt idx="3">
                  <c:v>39029</c:v>
                </c:pt>
                <c:pt idx="4">
                  <c:v>39030</c:v>
                </c:pt>
                <c:pt idx="5">
                  <c:v>39031</c:v>
                </c:pt>
                <c:pt idx="6">
                  <c:v>39032</c:v>
                </c:pt>
                <c:pt idx="7">
                  <c:v>39033</c:v>
                </c:pt>
                <c:pt idx="8">
                  <c:v>39034</c:v>
                </c:pt>
                <c:pt idx="9">
                  <c:v>39035</c:v>
                </c:pt>
                <c:pt idx="10">
                  <c:v>39036</c:v>
                </c:pt>
                <c:pt idx="11">
                  <c:v>39037</c:v>
                </c:pt>
                <c:pt idx="12">
                  <c:v>39038</c:v>
                </c:pt>
                <c:pt idx="13">
                  <c:v>39039</c:v>
                </c:pt>
                <c:pt idx="14">
                  <c:v>39040</c:v>
                </c:pt>
                <c:pt idx="15">
                  <c:v>39041</c:v>
                </c:pt>
                <c:pt idx="16">
                  <c:v>39042</c:v>
                </c:pt>
                <c:pt idx="17">
                  <c:v>39043</c:v>
                </c:pt>
                <c:pt idx="18">
                  <c:v>39044</c:v>
                </c:pt>
                <c:pt idx="19">
                  <c:v>39045</c:v>
                </c:pt>
                <c:pt idx="20">
                  <c:v>39046</c:v>
                </c:pt>
                <c:pt idx="21">
                  <c:v>39047</c:v>
                </c:pt>
                <c:pt idx="22">
                  <c:v>39048</c:v>
                </c:pt>
                <c:pt idx="23">
                  <c:v>39049</c:v>
                </c:pt>
                <c:pt idx="24">
                  <c:v>39050</c:v>
                </c:pt>
                <c:pt idx="25">
                  <c:v>39051</c:v>
                </c:pt>
                <c:pt idx="26">
                  <c:v>39052</c:v>
                </c:pt>
                <c:pt idx="27">
                  <c:v>39053</c:v>
                </c:pt>
                <c:pt idx="28">
                  <c:v>39054</c:v>
                </c:pt>
                <c:pt idx="29">
                  <c:v>39055</c:v>
                </c:pt>
                <c:pt idx="30">
                  <c:v>39056</c:v>
                </c:pt>
                <c:pt idx="31">
                  <c:v>39057</c:v>
                </c:pt>
                <c:pt idx="32">
                  <c:v>39058</c:v>
                </c:pt>
                <c:pt idx="33">
                  <c:v>39059</c:v>
                </c:pt>
                <c:pt idx="34">
                  <c:v>39060</c:v>
                </c:pt>
                <c:pt idx="35">
                  <c:v>39061</c:v>
                </c:pt>
                <c:pt idx="36">
                  <c:v>39062</c:v>
                </c:pt>
                <c:pt idx="37">
                  <c:v>39063</c:v>
                </c:pt>
                <c:pt idx="38">
                  <c:v>39064</c:v>
                </c:pt>
                <c:pt idx="39">
                  <c:v>39065</c:v>
                </c:pt>
                <c:pt idx="40">
                  <c:v>39066</c:v>
                </c:pt>
                <c:pt idx="41">
                  <c:v>39067</c:v>
                </c:pt>
                <c:pt idx="42">
                  <c:v>39068</c:v>
                </c:pt>
                <c:pt idx="43">
                  <c:v>39069</c:v>
                </c:pt>
                <c:pt idx="44">
                  <c:v>39070</c:v>
                </c:pt>
                <c:pt idx="45">
                  <c:v>39071</c:v>
                </c:pt>
                <c:pt idx="46">
                  <c:v>39072</c:v>
                </c:pt>
                <c:pt idx="47">
                  <c:v>39073</c:v>
                </c:pt>
                <c:pt idx="48">
                  <c:v>39074</c:v>
                </c:pt>
                <c:pt idx="49">
                  <c:v>39075</c:v>
                </c:pt>
                <c:pt idx="50">
                  <c:v>39076</c:v>
                </c:pt>
                <c:pt idx="51">
                  <c:v>39077</c:v>
                </c:pt>
                <c:pt idx="52">
                  <c:v>39078</c:v>
                </c:pt>
                <c:pt idx="53">
                  <c:v>39079</c:v>
                </c:pt>
                <c:pt idx="54">
                  <c:v>39080</c:v>
                </c:pt>
                <c:pt idx="55">
                  <c:v>39081</c:v>
                </c:pt>
                <c:pt idx="56">
                  <c:v>39082</c:v>
                </c:pt>
                <c:pt idx="57">
                  <c:v>39083</c:v>
                </c:pt>
                <c:pt idx="58">
                  <c:v>39084</c:v>
                </c:pt>
                <c:pt idx="59">
                  <c:v>39085</c:v>
                </c:pt>
                <c:pt idx="60">
                  <c:v>39086</c:v>
                </c:pt>
                <c:pt idx="61">
                  <c:v>39087</c:v>
                </c:pt>
                <c:pt idx="62">
                  <c:v>39088</c:v>
                </c:pt>
                <c:pt idx="63">
                  <c:v>39089</c:v>
                </c:pt>
                <c:pt idx="64">
                  <c:v>39090</c:v>
                </c:pt>
                <c:pt idx="65">
                  <c:v>39091</c:v>
                </c:pt>
                <c:pt idx="66">
                  <c:v>39092</c:v>
                </c:pt>
                <c:pt idx="67">
                  <c:v>39093</c:v>
                </c:pt>
                <c:pt idx="68">
                  <c:v>39094</c:v>
                </c:pt>
                <c:pt idx="69">
                  <c:v>39095</c:v>
                </c:pt>
                <c:pt idx="70">
                  <c:v>39096</c:v>
                </c:pt>
                <c:pt idx="71">
                  <c:v>39097</c:v>
                </c:pt>
                <c:pt idx="72">
                  <c:v>39098</c:v>
                </c:pt>
                <c:pt idx="73">
                  <c:v>39099</c:v>
                </c:pt>
                <c:pt idx="74">
                  <c:v>39100</c:v>
                </c:pt>
                <c:pt idx="75">
                  <c:v>39101</c:v>
                </c:pt>
                <c:pt idx="76">
                  <c:v>39102</c:v>
                </c:pt>
                <c:pt idx="77">
                  <c:v>39103</c:v>
                </c:pt>
                <c:pt idx="78">
                  <c:v>39104</c:v>
                </c:pt>
                <c:pt idx="79">
                  <c:v>39105</c:v>
                </c:pt>
                <c:pt idx="80">
                  <c:v>39106</c:v>
                </c:pt>
                <c:pt idx="81">
                  <c:v>39107</c:v>
                </c:pt>
                <c:pt idx="82">
                  <c:v>39108</c:v>
                </c:pt>
                <c:pt idx="83">
                  <c:v>39109</c:v>
                </c:pt>
                <c:pt idx="84">
                  <c:v>39110</c:v>
                </c:pt>
                <c:pt idx="85">
                  <c:v>39111</c:v>
                </c:pt>
                <c:pt idx="86">
                  <c:v>39112</c:v>
                </c:pt>
                <c:pt idx="87">
                  <c:v>39113</c:v>
                </c:pt>
                <c:pt idx="88">
                  <c:v>39114</c:v>
                </c:pt>
                <c:pt idx="89">
                  <c:v>39115</c:v>
                </c:pt>
                <c:pt idx="90">
                  <c:v>39116</c:v>
                </c:pt>
                <c:pt idx="91">
                  <c:v>39117</c:v>
                </c:pt>
                <c:pt idx="92">
                  <c:v>39118</c:v>
                </c:pt>
                <c:pt idx="93">
                  <c:v>39119</c:v>
                </c:pt>
                <c:pt idx="94">
                  <c:v>39120</c:v>
                </c:pt>
                <c:pt idx="95">
                  <c:v>39121</c:v>
                </c:pt>
                <c:pt idx="96">
                  <c:v>39122</c:v>
                </c:pt>
                <c:pt idx="97">
                  <c:v>39123</c:v>
                </c:pt>
                <c:pt idx="98">
                  <c:v>39124</c:v>
                </c:pt>
                <c:pt idx="99">
                  <c:v>39125</c:v>
                </c:pt>
                <c:pt idx="100">
                  <c:v>39126</c:v>
                </c:pt>
                <c:pt idx="101">
                  <c:v>39127</c:v>
                </c:pt>
                <c:pt idx="102">
                  <c:v>39128</c:v>
                </c:pt>
                <c:pt idx="103">
                  <c:v>39129</c:v>
                </c:pt>
                <c:pt idx="104">
                  <c:v>39130</c:v>
                </c:pt>
                <c:pt idx="105">
                  <c:v>39131</c:v>
                </c:pt>
                <c:pt idx="106">
                  <c:v>39132</c:v>
                </c:pt>
                <c:pt idx="107">
                  <c:v>39133</c:v>
                </c:pt>
                <c:pt idx="108">
                  <c:v>39134</c:v>
                </c:pt>
                <c:pt idx="109">
                  <c:v>39135</c:v>
                </c:pt>
                <c:pt idx="110">
                  <c:v>39136</c:v>
                </c:pt>
                <c:pt idx="111">
                  <c:v>39137</c:v>
                </c:pt>
                <c:pt idx="112">
                  <c:v>39138</c:v>
                </c:pt>
                <c:pt idx="113">
                  <c:v>39139</c:v>
                </c:pt>
                <c:pt idx="114">
                  <c:v>39140</c:v>
                </c:pt>
                <c:pt idx="115">
                  <c:v>39141</c:v>
                </c:pt>
                <c:pt idx="116">
                  <c:v>39142</c:v>
                </c:pt>
                <c:pt idx="117">
                  <c:v>39143</c:v>
                </c:pt>
                <c:pt idx="118">
                  <c:v>39144</c:v>
                </c:pt>
                <c:pt idx="119">
                  <c:v>39145</c:v>
                </c:pt>
                <c:pt idx="120">
                  <c:v>39146</c:v>
                </c:pt>
                <c:pt idx="121">
                  <c:v>39147</c:v>
                </c:pt>
                <c:pt idx="122">
                  <c:v>39148</c:v>
                </c:pt>
                <c:pt idx="123">
                  <c:v>39149</c:v>
                </c:pt>
                <c:pt idx="124">
                  <c:v>39150</c:v>
                </c:pt>
              </c:numCache>
            </c:numRef>
          </c:cat>
          <c:val>
            <c:numRef>
              <c:f>Graph!$D$3:$D$127</c:f>
              <c:numCache>
                <c:formatCode>General</c:formatCode>
                <c:ptCount val="125"/>
                <c:pt idx="0">
                  <c:v>90.148499999999999</c:v>
                </c:pt>
                <c:pt idx="1">
                  <c:v>91.846499999999992</c:v>
                </c:pt>
                <c:pt idx="2">
                  <c:v>94.086500000000001</c:v>
                </c:pt>
                <c:pt idx="3">
                  <c:v>87.015000000000001</c:v>
                </c:pt>
                <c:pt idx="4">
                  <c:v>96.319500000000005</c:v>
                </c:pt>
                <c:pt idx="5">
                  <c:v>98.533500000000004</c:v>
                </c:pt>
                <c:pt idx="6">
                  <c:v>95.117000000000004</c:v>
                </c:pt>
                <c:pt idx="7">
                  <c:v>99.873499999999979</c:v>
                </c:pt>
                <c:pt idx="8">
                  <c:v>96.92349999999999</c:v>
                </c:pt>
                <c:pt idx="9">
                  <c:v>88.713500000000025</c:v>
                </c:pt>
                <c:pt idx="10">
                  <c:v>89.405000000000001</c:v>
                </c:pt>
                <c:pt idx="11">
                  <c:v>98.715000000000003</c:v>
                </c:pt>
                <c:pt idx="12">
                  <c:v>100.5295</c:v>
                </c:pt>
                <c:pt idx="13">
                  <c:v>92.772999999999982</c:v>
                </c:pt>
                <c:pt idx="14">
                  <c:v>95.576999999999998</c:v>
                </c:pt>
                <c:pt idx="15">
                  <c:v>94.149500000000003</c:v>
                </c:pt>
                <c:pt idx="16">
                  <c:v>89.786500000000004</c:v>
                </c:pt>
                <c:pt idx="17">
                  <c:v>89.27549999999998</c:v>
                </c:pt>
                <c:pt idx="18">
                  <c:v>89.592000000000013</c:v>
                </c:pt>
                <c:pt idx="19">
                  <c:v>84.415999999999997</c:v>
                </c:pt>
                <c:pt idx="20">
                  <c:v>90.092000000000013</c:v>
                </c:pt>
                <c:pt idx="21">
                  <c:v>86.565000000000012</c:v>
                </c:pt>
                <c:pt idx="22">
                  <c:v>83.412000000000006</c:v>
                </c:pt>
                <c:pt idx="23">
                  <c:v>74.518500000000003</c:v>
                </c:pt>
                <c:pt idx="24">
                  <c:v>85.170999999999978</c:v>
                </c:pt>
                <c:pt idx="25">
                  <c:v>91.5505</c:v>
                </c:pt>
                <c:pt idx="26">
                  <c:v>91.700999999999993</c:v>
                </c:pt>
                <c:pt idx="27">
                  <c:v>90.203999999999994</c:v>
                </c:pt>
                <c:pt idx="28">
                  <c:v>90.5535</c:v>
                </c:pt>
                <c:pt idx="29">
                  <c:v>94.00200000000001</c:v>
                </c:pt>
                <c:pt idx="30">
                  <c:v>89.567499999999995</c:v>
                </c:pt>
                <c:pt idx="31">
                  <c:v>91.709000000000003</c:v>
                </c:pt>
                <c:pt idx="32">
                  <c:v>95.405000000000001</c:v>
                </c:pt>
                <c:pt idx="33">
                  <c:v>88.573999999999998</c:v>
                </c:pt>
                <c:pt idx="34">
                  <c:v>93.415999999999997</c:v>
                </c:pt>
                <c:pt idx="35">
                  <c:v>98.865499999999983</c:v>
                </c:pt>
                <c:pt idx="36">
                  <c:v>93.580500000000001</c:v>
                </c:pt>
                <c:pt idx="37">
                  <c:v>92.822999999999979</c:v>
                </c:pt>
                <c:pt idx="38">
                  <c:v>86.915500000000023</c:v>
                </c:pt>
                <c:pt idx="39">
                  <c:v>87.325499999999963</c:v>
                </c:pt>
                <c:pt idx="40">
                  <c:v>93.367500000000007</c:v>
                </c:pt>
                <c:pt idx="41">
                  <c:v>86.159500000000008</c:v>
                </c:pt>
                <c:pt idx="42">
                  <c:v>88.177999999999983</c:v>
                </c:pt>
                <c:pt idx="43">
                  <c:v>91.052999999999983</c:v>
                </c:pt>
                <c:pt idx="44">
                  <c:v>87.492000000000004</c:v>
                </c:pt>
                <c:pt idx="45">
                  <c:v>96.045000000000002</c:v>
                </c:pt>
                <c:pt idx="46">
                  <c:v>71.4255</c:v>
                </c:pt>
                <c:pt idx="47">
                  <c:v>82.582999999999998</c:v>
                </c:pt>
                <c:pt idx="48">
                  <c:v>92.3245</c:v>
                </c:pt>
                <c:pt idx="49">
                  <c:v>87.702000000000012</c:v>
                </c:pt>
                <c:pt idx="50">
                  <c:v>90.356499999999983</c:v>
                </c:pt>
                <c:pt idx="51">
                  <c:v>84.604500000000002</c:v>
                </c:pt>
                <c:pt idx="52">
                  <c:v>92.393500000000003</c:v>
                </c:pt>
                <c:pt idx="53">
                  <c:v>81.405500000000004</c:v>
                </c:pt>
                <c:pt idx="54">
                  <c:v>74.554000000000002</c:v>
                </c:pt>
                <c:pt idx="55">
                  <c:v>66.131</c:v>
                </c:pt>
                <c:pt idx="56">
                  <c:v>81.188499999999962</c:v>
                </c:pt>
                <c:pt idx="57">
                  <c:v>86.646000000000001</c:v>
                </c:pt>
                <c:pt idx="58">
                  <c:v>91.249500000000026</c:v>
                </c:pt>
                <c:pt idx="59">
                  <c:v>85.893500000000003</c:v>
                </c:pt>
                <c:pt idx="60">
                  <c:v>76.8155</c:v>
                </c:pt>
                <c:pt idx="61">
                  <c:v>72.825999999999979</c:v>
                </c:pt>
                <c:pt idx="62">
                  <c:v>89.432500000000005</c:v>
                </c:pt>
                <c:pt idx="63">
                  <c:v>88.304000000000002</c:v>
                </c:pt>
                <c:pt idx="64">
                  <c:v>83.667000000000002</c:v>
                </c:pt>
                <c:pt idx="65">
                  <c:v>87.234000000000023</c:v>
                </c:pt>
                <c:pt idx="66">
                  <c:v>88.256</c:v>
                </c:pt>
                <c:pt idx="67">
                  <c:v>81.60799999999999</c:v>
                </c:pt>
                <c:pt idx="68">
                  <c:v>90.661999999999992</c:v>
                </c:pt>
                <c:pt idx="69">
                  <c:v>93.450999999999993</c:v>
                </c:pt>
                <c:pt idx="70">
                  <c:v>96.134999999999991</c:v>
                </c:pt>
                <c:pt idx="71">
                  <c:v>95.8065</c:v>
                </c:pt>
                <c:pt idx="72">
                  <c:v>100.255</c:v>
                </c:pt>
                <c:pt idx="73">
                  <c:v>103.001</c:v>
                </c:pt>
                <c:pt idx="74">
                  <c:v>91.835499999999982</c:v>
                </c:pt>
                <c:pt idx="75">
                  <c:v>82.385500000000008</c:v>
                </c:pt>
                <c:pt idx="76">
                  <c:v>93.788000000000011</c:v>
                </c:pt>
                <c:pt idx="77">
                  <c:v>96.763499999999993</c:v>
                </c:pt>
                <c:pt idx="78">
                  <c:v>94.005499999999998</c:v>
                </c:pt>
                <c:pt idx="79">
                  <c:v>94.725499999999982</c:v>
                </c:pt>
                <c:pt idx="80">
                  <c:v>94.642500000000013</c:v>
                </c:pt>
                <c:pt idx="81">
                  <c:v>95.703499999999991</c:v>
                </c:pt>
                <c:pt idx="82">
                  <c:v>95.077499999999986</c:v>
                </c:pt>
                <c:pt idx="83">
                  <c:v>98.3065</c:v>
                </c:pt>
                <c:pt idx="84">
                  <c:v>93.833500000000001</c:v>
                </c:pt>
                <c:pt idx="85">
                  <c:v>96.596000000000004</c:v>
                </c:pt>
                <c:pt idx="86">
                  <c:v>85.877499999999998</c:v>
                </c:pt>
                <c:pt idx="87">
                  <c:v>60.63000000000001</c:v>
                </c:pt>
                <c:pt idx="88">
                  <c:v>36.93</c:v>
                </c:pt>
                <c:pt idx="89">
                  <c:v>73.122499999999988</c:v>
                </c:pt>
                <c:pt idx="90">
                  <c:v>80.093500000000006</c:v>
                </c:pt>
                <c:pt idx="91">
                  <c:v>91.408999999999992</c:v>
                </c:pt>
                <c:pt idx="92">
                  <c:v>88.450999999999993</c:v>
                </c:pt>
                <c:pt idx="93">
                  <c:v>94.319500000000005</c:v>
                </c:pt>
                <c:pt idx="94">
                  <c:v>87.597499999999997</c:v>
                </c:pt>
                <c:pt idx="95">
                  <c:v>80.978999999999999</c:v>
                </c:pt>
                <c:pt idx="96">
                  <c:v>92.989499999999992</c:v>
                </c:pt>
                <c:pt idx="97">
                  <c:v>95.731500000000025</c:v>
                </c:pt>
                <c:pt idx="98">
                  <c:v>101.065</c:v>
                </c:pt>
                <c:pt idx="99">
                  <c:v>104.5295</c:v>
                </c:pt>
                <c:pt idx="100">
                  <c:v>106.816</c:v>
                </c:pt>
                <c:pt idx="101">
                  <c:v>110.09150000000002</c:v>
                </c:pt>
                <c:pt idx="102">
                  <c:v>107.0095</c:v>
                </c:pt>
                <c:pt idx="103">
                  <c:v>100.489</c:v>
                </c:pt>
                <c:pt idx="104">
                  <c:v>100.42</c:v>
                </c:pt>
                <c:pt idx="105">
                  <c:v>108.0805</c:v>
                </c:pt>
                <c:pt idx="106">
                  <c:v>100.145</c:v>
                </c:pt>
                <c:pt idx="107">
                  <c:v>104.75399999999999</c:v>
                </c:pt>
                <c:pt idx="108">
                  <c:v>102.22999999999999</c:v>
                </c:pt>
                <c:pt idx="109">
                  <c:v>104.8015</c:v>
                </c:pt>
                <c:pt idx="110">
                  <c:v>83.623999999999981</c:v>
                </c:pt>
                <c:pt idx="111">
                  <c:v>98.538499999999999</c:v>
                </c:pt>
                <c:pt idx="112">
                  <c:v>98.95</c:v>
                </c:pt>
                <c:pt idx="113">
                  <c:v>67.244500000000045</c:v>
                </c:pt>
                <c:pt idx="114">
                  <c:v>102.7085</c:v>
                </c:pt>
                <c:pt idx="115">
                  <c:v>109.17750000000001</c:v>
                </c:pt>
                <c:pt idx="116">
                  <c:v>109.05449999999999</c:v>
                </c:pt>
                <c:pt idx="117">
                  <c:v>111.02799999999999</c:v>
                </c:pt>
                <c:pt idx="118">
                  <c:v>104.1985</c:v>
                </c:pt>
                <c:pt idx="119">
                  <c:v>99.289000000000001</c:v>
                </c:pt>
                <c:pt idx="120">
                  <c:v>103.1935</c:v>
                </c:pt>
                <c:pt idx="121">
                  <c:v>100.5565</c:v>
                </c:pt>
                <c:pt idx="122">
                  <c:v>89.151999999999987</c:v>
                </c:pt>
                <c:pt idx="123">
                  <c:v>106.203</c:v>
                </c:pt>
                <c:pt idx="124">
                  <c:v>110.07599999999998</c:v>
                </c:pt>
              </c:numCache>
            </c:numRef>
          </c:val>
        </c:ser>
        <c:ser>
          <c:idx val="3"/>
          <c:order val="3"/>
          <c:tx>
            <c:strRef>
              <c:f>Graph!$E$2</c:f>
              <c:strCache>
                <c:ptCount val="1"/>
                <c:pt idx="0">
                  <c:v>DL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Graph!$A$3:$A$127</c:f>
              <c:numCache>
                <c:formatCode>m/d/yyyy</c:formatCode>
                <c:ptCount val="125"/>
                <c:pt idx="0">
                  <c:v>39026</c:v>
                </c:pt>
                <c:pt idx="1">
                  <c:v>39027</c:v>
                </c:pt>
                <c:pt idx="2">
                  <c:v>39028</c:v>
                </c:pt>
                <c:pt idx="3">
                  <c:v>39029</c:v>
                </c:pt>
                <c:pt idx="4">
                  <c:v>39030</c:v>
                </c:pt>
                <c:pt idx="5">
                  <c:v>39031</c:v>
                </c:pt>
                <c:pt idx="6">
                  <c:v>39032</c:v>
                </c:pt>
                <c:pt idx="7">
                  <c:v>39033</c:v>
                </c:pt>
                <c:pt idx="8">
                  <c:v>39034</c:v>
                </c:pt>
                <c:pt idx="9">
                  <c:v>39035</c:v>
                </c:pt>
                <c:pt idx="10">
                  <c:v>39036</c:v>
                </c:pt>
                <c:pt idx="11">
                  <c:v>39037</c:v>
                </c:pt>
                <c:pt idx="12">
                  <c:v>39038</c:v>
                </c:pt>
                <c:pt idx="13">
                  <c:v>39039</c:v>
                </c:pt>
                <c:pt idx="14">
                  <c:v>39040</c:v>
                </c:pt>
                <c:pt idx="15">
                  <c:v>39041</c:v>
                </c:pt>
                <c:pt idx="16">
                  <c:v>39042</c:v>
                </c:pt>
                <c:pt idx="17">
                  <c:v>39043</c:v>
                </c:pt>
                <c:pt idx="18">
                  <c:v>39044</c:v>
                </c:pt>
                <c:pt idx="19">
                  <c:v>39045</c:v>
                </c:pt>
                <c:pt idx="20">
                  <c:v>39046</c:v>
                </c:pt>
                <c:pt idx="21">
                  <c:v>39047</c:v>
                </c:pt>
                <c:pt idx="22">
                  <c:v>39048</c:v>
                </c:pt>
                <c:pt idx="23">
                  <c:v>39049</c:v>
                </c:pt>
                <c:pt idx="24">
                  <c:v>39050</c:v>
                </c:pt>
                <c:pt idx="25">
                  <c:v>39051</c:v>
                </c:pt>
                <c:pt idx="26">
                  <c:v>39052</c:v>
                </c:pt>
                <c:pt idx="27">
                  <c:v>39053</c:v>
                </c:pt>
                <c:pt idx="28">
                  <c:v>39054</c:v>
                </c:pt>
                <c:pt idx="29">
                  <c:v>39055</c:v>
                </c:pt>
                <c:pt idx="30">
                  <c:v>39056</c:v>
                </c:pt>
                <c:pt idx="31">
                  <c:v>39057</c:v>
                </c:pt>
                <c:pt idx="32">
                  <c:v>39058</c:v>
                </c:pt>
                <c:pt idx="33">
                  <c:v>39059</c:v>
                </c:pt>
                <c:pt idx="34">
                  <c:v>39060</c:v>
                </c:pt>
                <c:pt idx="35">
                  <c:v>39061</c:v>
                </c:pt>
                <c:pt idx="36">
                  <c:v>39062</c:v>
                </c:pt>
                <c:pt idx="37">
                  <c:v>39063</c:v>
                </c:pt>
                <c:pt idx="38">
                  <c:v>39064</c:v>
                </c:pt>
                <c:pt idx="39">
                  <c:v>39065</c:v>
                </c:pt>
                <c:pt idx="40">
                  <c:v>39066</c:v>
                </c:pt>
                <c:pt idx="41">
                  <c:v>39067</c:v>
                </c:pt>
                <c:pt idx="42">
                  <c:v>39068</c:v>
                </c:pt>
                <c:pt idx="43">
                  <c:v>39069</c:v>
                </c:pt>
                <c:pt idx="44">
                  <c:v>39070</c:v>
                </c:pt>
                <c:pt idx="45">
                  <c:v>39071</c:v>
                </c:pt>
                <c:pt idx="46">
                  <c:v>39072</c:v>
                </c:pt>
                <c:pt idx="47">
                  <c:v>39073</c:v>
                </c:pt>
                <c:pt idx="48">
                  <c:v>39074</c:v>
                </c:pt>
                <c:pt idx="49">
                  <c:v>39075</c:v>
                </c:pt>
                <c:pt idx="50">
                  <c:v>39076</c:v>
                </c:pt>
                <c:pt idx="51">
                  <c:v>39077</c:v>
                </c:pt>
                <c:pt idx="52">
                  <c:v>39078</c:v>
                </c:pt>
                <c:pt idx="53">
                  <c:v>39079</c:v>
                </c:pt>
                <c:pt idx="54">
                  <c:v>39080</c:v>
                </c:pt>
                <c:pt idx="55">
                  <c:v>39081</c:v>
                </c:pt>
                <c:pt idx="56">
                  <c:v>39082</c:v>
                </c:pt>
                <c:pt idx="57">
                  <c:v>39083</c:v>
                </c:pt>
                <c:pt idx="58">
                  <c:v>39084</c:v>
                </c:pt>
                <c:pt idx="59">
                  <c:v>39085</c:v>
                </c:pt>
                <c:pt idx="60">
                  <c:v>39086</c:v>
                </c:pt>
                <c:pt idx="61">
                  <c:v>39087</c:v>
                </c:pt>
                <c:pt idx="62">
                  <c:v>39088</c:v>
                </c:pt>
                <c:pt idx="63">
                  <c:v>39089</c:v>
                </c:pt>
                <c:pt idx="64">
                  <c:v>39090</c:v>
                </c:pt>
                <c:pt idx="65">
                  <c:v>39091</c:v>
                </c:pt>
                <c:pt idx="66">
                  <c:v>39092</c:v>
                </c:pt>
                <c:pt idx="67">
                  <c:v>39093</c:v>
                </c:pt>
                <c:pt idx="68">
                  <c:v>39094</c:v>
                </c:pt>
                <c:pt idx="69">
                  <c:v>39095</c:v>
                </c:pt>
                <c:pt idx="70">
                  <c:v>39096</c:v>
                </c:pt>
                <c:pt idx="71">
                  <c:v>39097</c:v>
                </c:pt>
                <c:pt idx="72">
                  <c:v>39098</c:v>
                </c:pt>
                <c:pt idx="73">
                  <c:v>39099</c:v>
                </c:pt>
                <c:pt idx="74">
                  <c:v>39100</c:v>
                </c:pt>
                <c:pt idx="75">
                  <c:v>39101</c:v>
                </c:pt>
                <c:pt idx="76">
                  <c:v>39102</c:v>
                </c:pt>
                <c:pt idx="77">
                  <c:v>39103</c:v>
                </c:pt>
                <c:pt idx="78">
                  <c:v>39104</c:v>
                </c:pt>
                <c:pt idx="79">
                  <c:v>39105</c:v>
                </c:pt>
                <c:pt idx="80">
                  <c:v>39106</c:v>
                </c:pt>
                <c:pt idx="81">
                  <c:v>39107</c:v>
                </c:pt>
                <c:pt idx="82">
                  <c:v>39108</c:v>
                </c:pt>
                <c:pt idx="83">
                  <c:v>39109</c:v>
                </c:pt>
                <c:pt idx="84">
                  <c:v>39110</c:v>
                </c:pt>
                <c:pt idx="85">
                  <c:v>39111</c:v>
                </c:pt>
                <c:pt idx="86">
                  <c:v>39112</c:v>
                </c:pt>
                <c:pt idx="87">
                  <c:v>39113</c:v>
                </c:pt>
                <c:pt idx="88">
                  <c:v>39114</c:v>
                </c:pt>
                <c:pt idx="89">
                  <c:v>39115</c:v>
                </c:pt>
                <c:pt idx="90">
                  <c:v>39116</c:v>
                </c:pt>
                <c:pt idx="91">
                  <c:v>39117</c:v>
                </c:pt>
                <c:pt idx="92">
                  <c:v>39118</c:v>
                </c:pt>
                <c:pt idx="93">
                  <c:v>39119</c:v>
                </c:pt>
                <c:pt idx="94">
                  <c:v>39120</c:v>
                </c:pt>
                <c:pt idx="95">
                  <c:v>39121</c:v>
                </c:pt>
                <c:pt idx="96">
                  <c:v>39122</c:v>
                </c:pt>
                <c:pt idx="97">
                  <c:v>39123</c:v>
                </c:pt>
                <c:pt idx="98">
                  <c:v>39124</c:v>
                </c:pt>
                <c:pt idx="99">
                  <c:v>39125</c:v>
                </c:pt>
                <c:pt idx="100">
                  <c:v>39126</c:v>
                </c:pt>
                <c:pt idx="101">
                  <c:v>39127</c:v>
                </c:pt>
                <c:pt idx="102">
                  <c:v>39128</c:v>
                </c:pt>
                <c:pt idx="103">
                  <c:v>39129</c:v>
                </c:pt>
                <c:pt idx="104">
                  <c:v>39130</c:v>
                </c:pt>
                <c:pt idx="105">
                  <c:v>39131</c:v>
                </c:pt>
                <c:pt idx="106">
                  <c:v>39132</c:v>
                </c:pt>
                <c:pt idx="107">
                  <c:v>39133</c:v>
                </c:pt>
                <c:pt idx="108">
                  <c:v>39134</c:v>
                </c:pt>
                <c:pt idx="109">
                  <c:v>39135</c:v>
                </c:pt>
                <c:pt idx="110">
                  <c:v>39136</c:v>
                </c:pt>
                <c:pt idx="111">
                  <c:v>39137</c:v>
                </c:pt>
                <c:pt idx="112">
                  <c:v>39138</c:v>
                </c:pt>
                <c:pt idx="113">
                  <c:v>39139</c:v>
                </c:pt>
                <c:pt idx="114">
                  <c:v>39140</c:v>
                </c:pt>
                <c:pt idx="115">
                  <c:v>39141</c:v>
                </c:pt>
                <c:pt idx="116">
                  <c:v>39142</c:v>
                </c:pt>
                <c:pt idx="117">
                  <c:v>39143</c:v>
                </c:pt>
                <c:pt idx="118">
                  <c:v>39144</c:v>
                </c:pt>
                <c:pt idx="119">
                  <c:v>39145</c:v>
                </c:pt>
                <c:pt idx="120">
                  <c:v>39146</c:v>
                </c:pt>
                <c:pt idx="121">
                  <c:v>39147</c:v>
                </c:pt>
                <c:pt idx="122">
                  <c:v>39148</c:v>
                </c:pt>
                <c:pt idx="123">
                  <c:v>39149</c:v>
                </c:pt>
                <c:pt idx="124">
                  <c:v>39150</c:v>
                </c:pt>
              </c:numCache>
            </c:numRef>
          </c:cat>
          <c:val>
            <c:numRef>
              <c:f>Graph!$E$3:$E$127</c:f>
              <c:numCache>
                <c:formatCode>General</c:formatCode>
                <c:ptCount val="125"/>
                <c:pt idx="0">
                  <c:v>35.176500000000011</c:v>
                </c:pt>
                <c:pt idx="1">
                  <c:v>36.817499999999995</c:v>
                </c:pt>
                <c:pt idx="2">
                  <c:v>34.149000000000001</c:v>
                </c:pt>
                <c:pt idx="3">
                  <c:v>37.035000000000011</c:v>
                </c:pt>
                <c:pt idx="4">
                  <c:v>34.172500000000021</c:v>
                </c:pt>
                <c:pt idx="5">
                  <c:v>37.486500000000007</c:v>
                </c:pt>
                <c:pt idx="6">
                  <c:v>40.995500000000021</c:v>
                </c:pt>
                <c:pt idx="7">
                  <c:v>34.171000000000006</c:v>
                </c:pt>
                <c:pt idx="8">
                  <c:v>34.071000000000005</c:v>
                </c:pt>
                <c:pt idx="9">
                  <c:v>39.336500000000001</c:v>
                </c:pt>
                <c:pt idx="10">
                  <c:v>36.239000000000011</c:v>
                </c:pt>
                <c:pt idx="11">
                  <c:v>36.647500000000001</c:v>
                </c:pt>
                <c:pt idx="12">
                  <c:v>33.998000000000012</c:v>
                </c:pt>
                <c:pt idx="13">
                  <c:v>34.121500000000012</c:v>
                </c:pt>
                <c:pt idx="14">
                  <c:v>36.142500000000013</c:v>
                </c:pt>
                <c:pt idx="15">
                  <c:v>37.27000000000001</c:v>
                </c:pt>
                <c:pt idx="16">
                  <c:v>36.240500000000011</c:v>
                </c:pt>
                <c:pt idx="17">
                  <c:v>32.539500000000011</c:v>
                </c:pt>
                <c:pt idx="18">
                  <c:v>33.973500000000001</c:v>
                </c:pt>
                <c:pt idx="19">
                  <c:v>34.416499999999999</c:v>
                </c:pt>
                <c:pt idx="20">
                  <c:v>24.326999999999988</c:v>
                </c:pt>
                <c:pt idx="21">
                  <c:v>26.609000000000005</c:v>
                </c:pt>
                <c:pt idx="22">
                  <c:v>29.377500000000001</c:v>
                </c:pt>
                <c:pt idx="23">
                  <c:v>34.240500000000011</c:v>
                </c:pt>
                <c:pt idx="24">
                  <c:v>25.721999999999991</c:v>
                </c:pt>
                <c:pt idx="25">
                  <c:v>27.3215</c:v>
                </c:pt>
                <c:pt idx="26">
                  <c:v>31.285499999999978</c:v>
                </c:pt>
                <c:pt idx="27">
                  <c:v>31.587000000000003</c:v>
                </c:pt>
                <c:pt idx="28">
                  <c:v>31.914000000000001</c:v>
                </c:pt>
                <c:pt idx="29">
                  <c:v>35.537000000000006</c:v>
                </c:pt>
                <c:pt idx="30">
                  <c:v>36.095000000000013</c:v>
                </c:pt>
                <c:pt idx="31">
                  <c:v>37.390500000000003</c:v>
                </c:pt>
                <c:pt idx="32">
                  <c:v>32.463000000000001</c:v>
                </c:pt>
                <c:pt idx="33">
                  <c:v>30.3215</c:v>
                </c:pt>
                <c:pt idx="34">
                  <c:v>35.804500000000004</c:v>
                </c:pt>
                <c:pt idx="35">
                  <c:v>38.296500000000023</c:v>
                </c:pt>
                <c:pt idx="36">
                  <c:v>38.29550000000004</c:v>
                </c:pt>
                <c:pt idx="37">
                  <c:v>34.146500000000003</c:v>
                </c:pt>
                <c:pt idx="38">
                  <c:v>32.214500000000001</c:v>
                </c:pt>
                <c:pt idx="39">
                  <c:v>34.732500000000023</c:v>
                </c:pt>
                <c:pt idx="40">
                  <c:v>38.344000000000001</c:v>
                </c:pt>
                <c:pt idx="41">
                  <c:v>46.996500000000012</c:v>
                </c:pt>
                <c:pt idx="42">
                  <c:v>38.8645</c:v>
                </c:pt>
                <c:pt idx="43">
                  <c:v>41.53</c:v>
                </c:pt>
                <c:pt idx="44">
                  <c:v>40.483499999999999</c:v>
                </c:pt>
                <c:pt idx="45">
                  <c:v>39.219000000000008</c:v>
                </c:pt>
                <c:pt idx="46">
                  <c:v>39.663500000000013</c:v>
                </c:pt>
                <c:pt idx="47">
                  <c:v>45.216500000000003</c:v>
                </c:pt>
                <c:pt idx="48">
                  <c:v>37.244500000000002</c:v>
                </c:pt>
                <c:pt idx="49">
                  <c:v>35.535000000000011</c:v>
                </c:pt>
                <c:pt idx="50">
                  <c:v>33.549500000000002</c:v>
                </c:pt>
                <c:pt idx="51">
                  <c:v>35.026500000000013</c:v>
                </c:pt>
                <c:pt idx="52">
                  <c:v>38.76700000000001</c:v>
                </c:pt>
                <c:pt idx="53">
                  <c:v>32.936</c:v>
                </c:pt>
                <c:pt idx="54">
                  <c:v>34.558</c:v>
                </c:pt>
                <c:pt idx="55">
                  <c:v>26.554000000000013</c:v>
                </c:pt>
                <c:pt idx="56">
                  <c:v>24.700000000000003</c:v>
                </c:pt>
                <c:pt idx="57">
                  <c:v>23.936</c:v>
                </c:pt>
                <c:pt idx="58">
                  <c:v>25.297000000000001</c:v>
                </c:pt>
                <c:pt idx="59">
                  <c:v>27.8445</c:v>
                </c:pt>
                <c:pt idx="60">
                  <c:v>28.366</c:v>
                </c:pt>
                <c:pt idx="61">
                  <c:v>32.109000000000002</c:v>
                </c:pt>
                <c:pt idx="62">
                  <c:v>32.336000000000006</c:v>
                </c:pt>
                <c:pt idx="63">
                  <c:v>36.5745</c:v>
                </c:pt>
                <c:pt idx="64">
                  <c:v>34.976500000000001</c:v>
                </c:pt>
                <c:pt idx="65">
                  <c:v>31.911000000000001</c:v>
                </c:pt>
                <c:pt idx="66">
                  <c:v>28.436</c:v>
                </c:pt>
                <c:pt idx="67">
                  <c:v>30.778499999999983</c:v>
                </c:pt>
                <c:pt idx="68">
                  <c:v>27.586499999999983</c:v>
                </c:pt>
                <c:pt idx="69">
                  <c:v>29.734999999999999</c:v>
                </c:pt>
                <c:pt idx="70">
                  <c:v>35.172000000000011</c:v>
                </c:pt>
                <c:pt idx="71">
                  <c:v>33.502000000000002</c:v>
                </c:pt>
                <c:pt idx="72">
                  <c:v>37.462000000000003</c:v>
                </c:pt>
                <c:pt idx="73">
                  <c:v>35.756500000000003</c:v>
                </c:pt>
                <c:pt idx="74">
                  <c:v>36.072000000000003</c:v>
                </c:pt>
                <c:pt idx="75">
                  <c:v>40.436500000000002</c:v>
                </c:pt>
                <c:pt idx="76">
                  <c:v>31.387499999999989</c:v>
                </c:pt>
                <c:pt idx="77">
                  <c:v>31.76149999999998</c:v>
                </c:pt>
                <c:pt idx="78">
                  <c:v>39.380999999999993</c:v>
                </c:pt>
                <c:pt idx="79">
                  <c:v>31.6845</c:v>
                </c:pt>
                <c:pt idx="80">
                  <c:v>30.011000000000013</c:v>
                </c:pt>
                <c:pt idx="81">
                  <c:v>31.332500000000003</c:v>
                </c:pt>
                <c:pt idx="82">
                  <c:v>31.68249999999998</c:v>
                </c:pt>
                <c:pt idx="83">
                  <c:v>28.290500000000002</c:v>
                </c:pt>
                <c:pt idx="84">
                  <c:v>32.214000000000006</c:v>
                </c:pt>
                <c:pt idx="85">
                  <c:v>32.138000000000012</c:v>
                </c:pt>
                <c:pt idx="86">
                  <c:v>39.403500000000001</c:v>
                </c:pt>
                <c:pt idx="87">
                  <c:v>28.758500000000002</c:v>
                </c:pt>
                <c:pt idx="88">
                  <c:v>17.283499999999986</c:v>
                </c:pt>
                <c:pt idx="89">
                  <c:v>10.326000000000002</c:v>
                </c:pt>
                <c:pt idx="90">
                  <c:v>13.596500000000002</c:v>
                </c:pt>
                <c:pt idx="91">
                  <c:v>21.401499999999984</c:v>
                </c:pt>
                <c:pt idx="92">
                  <c:v>31.710999999999999</c:v>
                </c:pt>
                <c:pt idx="93">
                  <c:v>26.954500000000003</c:v>
                </c:pt>
                <c:pt idx="94">
                  <c:v>29.5565</c:v>
                </c:pt>
                <c:pt idx="95">
                  <c:v>34.758500000000012</c:v>
                </c:pt>
                <c:pt idx="96">
                  <c:v>23.863</c:v>
                </c:pt>
                <c:pt idx="97">
                  <c:v>23.532</c:v>
                </c:pt>
                <c:pt idx="98">
                  <c:v>28.57</c:v>
                </c:pt>
                <c:pt idx="99">
                  <c:v>30.551000000000005</c:v>
                </c:pt>
                <c:pt idx="100">
                  <c:v>37.125500000000024</c:v>
                </c:pt>
                <c:pt idx="101">
                  <c:v>35.925000000000011</c:v>
                </c:pt>
                <c:pt idx="102">
                  <c:v>37.892500000000013</c:v>
                </c:pt>
                <c:pt idx="103">
                  <c:v>40.390500000000003</c:v>
                </c:pt>
                <c:pt idx="104">
                  <c:v>41.368000000000002</c:v>
                </c:pt>
                <c:pt idx="105">
                  <c:v>41.668500000000023</c:v>
                </c:pt>
                <c:pt idx="106">
                  <c:v>43.988</c:v>
                </c:pt>
                <c:pt idx="107">
                  <c:v>40.131500000000003</c:v>
                </c:pt>
                <c:pt idx="108">
                  <c:v>35.416000000000004</c:v>
                </c:pt>
                <c:pt idx="109">
                  <c:v>36.839000000000006</c:v>
                </c:pt>
                <c:pt idx="110">
                  <c:v>39.875</c:v>
                </c:pt>
                <c:pt idx="111">
                  <c:v>34.686</c:v>
                </c:pt>
                <c:pt idx="112">
                  <c:v>34.146500000000003</c:v>
                </c:pt>
                <c:pt idx="113">
                  <c:v>37.221500000000013</c:v>
                </c:pt>
                <c:pt idx="114">
                  <c:v>30.294499999999989</c:v>
                </c:pt>
                <c:pt idx="115">
                  <c:v>33.774500000000003</c:v>
                </c:pt>
                <c:pt idx="116">
                  <c:v>37.840500000000006</c:v>
                </c:pt>
                <c:pt idx="117">
                  <c:v>47.511499999999998</c:v>
                </c:pt>
                <c:pt idx="118">
                  <c:v>41.53</c:v>
                </c:pt>
                <c:pt idx="119">
                  <c:v>39.192000000000021</c:v>
                </c:pt>
                <c:pt idx="120">
                  <c:v>37.747500000000002</c:v>
                </c:pt>
                <c:pt idx="121">
                  <c:v>43.692500000000024</c:v>
                </c:pt>
                <c:pt idx="122">
                  <c:v>44.787000000000006</c:v>
                </c:pt>
                <c:pt idx="123">
                  <c:v>37.366</c:v>
                </c:pt>
                <c:pt idx="124">
                  <c:v>37.984999999999999</c:v>
                </c:pt>
              </c:numCache>
            </c:numRef>
          </c:val>
        </c:ser>
        <c:ser>
          <c:idx val="4"/>
          <c:order val="4"/>
          <c:tx>
            <c:strRef>
              <c:f>Graph!$F$2</c:f>
              <c:strCache>
                <c:ptCount val="1"/>
                <c:pt idx="0">
                  <c:v>DL+B</c:v>
                </c:pt>
              </c:strCache>
            </c:strRef>
          </c:tx>
          <c:spPr>
            <a:ln w="25400" cmpd="dbl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Graph!$A$3:$A$127</c:f>
              <c:numCache>
                <c:formatCode>m/d/yyyy</c:formatCode>
                <c:ptCount val="125"/>
                <c:pt idx="0">
                  <c:v>39026</c:v>
                </c:pt>
                <c:pt idx="1">
                  <c:v>39027</c:v>
                </c:pt>
                <c:pt idx="2">
                  <c:v>39028</c:v>
                </c:pt>
                <c:pt idx="3">
                  <c:v>39029</c:v>
                </c:pt>
                <c:pt idx="4">
                  <c:v>39030</c:v>
                </c:pt>
                <c:pt idx="5">
                  <c:v>39031</c:v>
                </c:pt>
                <c:pt idx="6">
                  <c:v>39032</c:v>
                </c:pt>
                <c:pt idx="7">
                  <c:v>39033</c:v>
                </c:pt>
                <c:pt idx="8">
                  <c:v>39034</c:v>
                </c:pt>
                <c:pt idx="9">
                  <c:v>39035</c:v>
                </c:pt>
                <c:pt idx="10">
                  <c:v>39036</c:v>
                </c:pt>
                <c:pt idx="11">
                  <c:v>39037</c:v>
                </c:pt>
                <c:pt idx="12">
                  <c:v>39038</c:v>
                </c:pt>
                <c:pt idx="13">
                  <c:v>39039</c:v>
                </c:pt>
                <c:pt idx="14">
                  <c:v>39040</c:v>
                </c:pt>
                <c:pt idx="15">
                  <c:v>39041</c:v>
                </c:pt>
                <c:pt idx="16">
                  <c:v>39042</c:v>
                </c:pt>
                <c:pt idx="17">
                  <c:v>39043</c:v>
                </c:pt>
                <c:pt idx="18">
                  <c:v>39044</c:v>
                </c:pt>
                <c:pt idx="19">
                  <c:v>39045</c:v>
                </c:pt>
                <c:pt idx="20">
                  <c:v>39046</c:v>
                </c:pt>
                <c:pt idx="21">
                  <c:v>39047</c:v>
                </c:pt>
                <c:pt idx="22">
                  <c:v>39048</c:v>
                </c:pt>
                <c:pt idx="23">
                  <c:v>39049</c:v>
                </c:pt>
                <c:pt idx="24">
                  <c:v>39050</c:v>
                </c:pt>
                <c:pt idx="25">
                  <c:v>39051</c:v>
                </c:pt>
                <c:pt idx="26">
                  <c:v>39052</c:v>
                </c:pt>
                <c:pt idx="27">
                  <c:v>39053</c:v>
                </c:pt>
                <c:pt idx="28">
                  <c:v>39054</c:v>
                </c:pt>
                <c:pt idx="29">
                  <c:v>39055</c:v>
                </c:pt>
                <c:pt idx="30">
                  <c:v>39056</c:v>
                </c:pt>
                <c:pt idx="31">
                  <c:v>39057</c:v>
                </c:pt>
                <c:pt idx="32">
                  <c:v>39058</c:v>
                </c:pt>
                <c:pt idx="33">
                  <c:v>39059</c:v>
                </c:pt>
                <c:pt idx="34">
                  <c:v>39060</c:v>
                </c:pt>
                <c:pt idx="35">
                  <c:v>39061</c:v>
                </c:pt>
                <c:pt idx="36">
                  <c:v>39062</c:v>
                </c:pt>
                <c:pt idx="37">
                  <c:v>39063</c:v>
                </c:pt>
                <c:pt idx="38">
                  <c:v>39064</c:v>
                </c:pt>
                <c:pt idx="39">
                  <c:v>39065</c:v>
                </c:pt>
                <c:pt idx="40">
                  <c:v>39066</c:v>
                </c:pt>
                <c:pt idx="41">
                  <c:v>39067</c:v>
                </c:pt>
                <c:pt idx="42">
                  <c:v>39068</c:v>
                </c:pt>
                <c:pt idx="43">
                  <c:v>39069</c:v>
                </c:pt>
                <c:pt idx="44">
                  <c:v>39070</c:v>
                </c:pt>
                <c:pt idx="45">
                  <c:v>39071</c:v>
                </c:pt>
                <c:pt idx="46">
                  <c:v>39072</c:v>
                </c:pt>
                <c:pt idx="47">
                  <c:v>39073</c:v>
                </c:pt>
                <c:pt idx="48">
                  <c:v>39074</c:v>
                </c:pt>
                <c:pt idx="49">
                  <c:v>39075</c:v>
                </c:pt>
                <c:pt idx="50">
                  <c:v>39076</c:v>
                </c:pt>
                <c:pt idx="51">
                  <c:v>39077</c:v>
                </c:pt>
                <c:pt idx="52">
                  <c:v>39078</c:v>
                </c:pt>
                <c:pt idx="53">
                  <c:v>39079</c:v>
                </c:pt>
                <c:pt idx="54">
                  <c:v>39080</c:v>
                </c:pt>
                <c:pt idx="55">
                  <c:v>39081</c:v>
                </c:pt>
                <c:pt idx="56">
                  <c:v>39082</c:v>
                </c:pt>
                <c:pt idx="57">
                  <c:v>39083</c:v>
                </c:pt>
                <c:pt idx="58">
                  <c:v>39084</c:v>
                </c:pt>
                <c:pt idx="59">
                  <c:v>39085</c:v>
                </c:pt>
                <c:pt idx="60">
                  <c:v>39086</c:v>
                </c:pt>
                <c:pt idx="61">
                  <c:v>39087</c:v>
                </c:pt>
                <c:pt idx="62">
                  <c:v>39088</c:v>
                </c:pt>
                <c:pt idx="63">
                  <c:v>39089</c:v>
                </c:pt>
                <c:pt idx="64">
                  <c:v>39090</c:v>
                </c:pt>
                <c:pt idx="65">
                  <c:v>39091</c:v>
                </c:pt>
                <c:pt idx="66">
                  <c:v>39092</c:v>
                </c:pt>
                <c:pt idx="67">
                  <c:v>39093</c:v>
                </c:pt>
                <c:pt idx="68">
                  <c:v>39094</c:v>
                </c:pt>
                <c:pt idx="69">
                  <c:v>39095</c:v>
                </c:pt>
                <c:pt idx="70">
                  <c:v>39096</c:v>
                </c:pt>
                <c:pt idx="71">
                  <c:v>39097</c:v>
                </c:pt>
                <c:pt idx="72">
                  <c:v>39098</c:v>
                </c:pt>
                <c:pt idx="73">
                  <c:v>39099</c:v>
                </c:pt>
                <c:pt idx="74">
                  <c:v>39100</c:v>
                </c:pt>
                <c:pt idx="75">
                  <c:v>39101</c:v>
                </c:pt>
                <c:pt idx="76">
                  <c:v>39102</c:v>
                </c:pt>
                <c:pt idx="77">
                  <c:v>39103</c:v>
                </c:pt>
                <c:pt idx="78">
                  <c:v>39104</c:v>
                </c:pt>
                <c:pt idx="79">
                  <c:v>39105</c:v>
                </c:pt>
                <c:pt idx="80">
                  <c:v>39106</c:v>
                </c:pt>
                <c:pt idx="81">
                  <c:v>39107</c:v>
                </c:pt>
                <c:pt idx="82">
                  <c:v>39108</c:v>
                </c:pt>
                <c:pt idx="83">
                  <c:v>39109</c:v>
                </c:pt>
                <c:pt idx="84">
                  <c:v>39110</c:v>
                </c:pt>
                <c:pt idx="85">
                  <c:v>39111</c:v>
                </c:pt>
                <c:pt idx="86">
                  <c:v>39112</c:v>
                </c:pt>
                <c:pt idx="87">
                  <c:v>39113</c:v>
                </c:pt>
                <c:pt idx="88">
                  <c:v>39114</c:v>
                </c:pt>
                <c:pt idx="89">
                  <c:v>39115</c:v>
                </c:pt>
                <c:pt idx="90">
                  <c:v>39116</c:v>
                </c:pt>
                <c:pt idx="91">
                  <c:v>39117</c:v>
                </c:pt>
                <c:pt idx="92">
                  <c:v>39118</c:v>
                </c:pt>
                <c:pt idx="93">
                  <c:v>39119</c:v>
                </c:pt>
                <c:pt idx="94">
                  <c:v>39120</c:v>
                </c:pt>
                <c:pt idx="95">
                  <c:v>39121</c:v>
                </c:pt>
                <c:pt idx="96">
                  <c:v>39122</c:v>
                </c:pt>
                <c:pt idx="97">
                  <c:v>39123</c:v>
                </c:pt>
                <c:pt idx="98">
                  <c:v>39124</c:v>
                </c:pt>
                <c:pt idx="99">
                  <c:v>39125</c:v>
                </c:pt>
                <c:pt idx="100">
                  <c:v>39126</c:v>
                </c:pt>
                <c:pt idx="101">
                  <c:v>39127</c:v>
                </c:pt>
                <c:pt idx="102">
                  <c:v>39128</c:v>
                </c:pt>
                <c:pt idx="103">
                  <c:v>39129</c:v>
                </c:pt>
                <c:pt idx="104">
                  <c:v>39130</c:v>
                </c:pt>
                <c:pt idx="105">
                  <c:v>39131</c:v>
                </c:pt>
                <c:pt idx="106">
                  <c:v>39132</c:v>
                </c:pt>
                <c:pt idx="107">
                  <c:v>39133</c:v>
                </c:pt>
                <c:pt idx="108">
                  <c:v>39134</c:v>
                </c:pt>
                <c:pt idx="109">
                  <c:v>39135</c:v>
                </c:pt>
                <c:pt idx="110">
                  <c:v>39136</c:v>
                </c:pt>
                <c:pt idx="111">
                  <c:v>39137</c:v>
                </c:pt>
                <c:pt idx="112">
                  <c:v>39138</c:v>
                </c:pt>
                <c:pt idx="113">
                  <c:v>39139</c:v>
                </c:pt>
                <c:pt idx="114">
                  <c:v>39140</c:v>
                </c:pt>
                <c:pt idx="115">
                  <c:v>39141</c:v>
                </c:pt>
                <c:pt idx="116">
                  <c:v>39142</c:v>
                </c:pt>
                <c:pt idx="117">
                  <c:v>39143</c:v>
                </c:pt>
                <c:pt idx="118">
                  <c:v>39144</c:v>
                </c:pt>
                <c:pt idx="119">
                  <c:v>39145</c:v>
                </c:pt>
                <c:pt idx="120">
                  <c:v>39146</c:v>
                </c:pt>
                <c:pt idx="121">
                  <c:v>39147</c:v>
                </c:pt>
                <c:pt idx="122">
                  <c:v>39148</c:v>
                </c:pt>
                <c:pt idx="123">
                  <c:v>39149</c:v>
                </c:pt>
                <c:pt idx="124">
                  <c:v>39150</c:v>
                </c:pt>
              </c:numCache>
            </c:numRef>
          </c:cat>
          <c:val>
            <c:numRef>
              <c:f>Graph!$F$3:$F$127</c:f>
              <c:numCache>
                <c:formatCode>General</c:formatCode>
                <c:ptCount val="125"/>
                <c:pt idx="0">
                  <c:v>87.505499999999998</c:v>
                </c:pt>
                <c:pt idx="1">
                  <c:v>88.993500000000026</c:v>
                </c:pt>
                <c:pt idx="2">
                  <c:v>91.916500000000042</c:v>
                </c:pt>
                <c:pt idx="3">
                  <c:v>84.497000000000043</c:v>
                </c:pt>
                <c:pt idx="4">
                  <c:v>93.405000000000001</c:v>
                </c:pt>
                <c:pt idx="5">
                  <c:v>95.724500000000006</c:v>
                </c:pt>
                <c:pt idx="6">
                  <c:v>94.237500000000026</c:v>
                </c:pt>
                <c:pt idx="7">
                  <c:v>97.146000000000001</c:v>
                </c:pt>
                <c:pt idx="8">
                  <c:v>95.336500000000001</c:v>
                </c:pt>
                <c:pt idx="9">
                  <c:v>85.845500000000001</c:v>
                </c:pt>
                <c:pt idx="10">
                  <c:v>89.432500000000005</c:v>
                </c:pt>
                <c:pt idx="11">
                  <c:v>98.055499999999981</c:v>
                </c:pt>
                <c:pt idx="12">
                  <c:v>91.706500000000005</c:v>
                </c:pt>
                <c:pt idx="13">
                  <c:v>94.115000000000009</c:v>
                </c:pt>
                <c:pt idx="14">
                  <c:v>94.217000000000027</c:v>
                </c:pt>
                <c:pt idx="15">
                  <c:v>91.826999999999998</c:v>
                </c:pt>
                <c:pt idx="16">
                  <c:v>89.546999999999997</c:v>
                </c:pt>
                <c:pt idx="17">
                  <c:v>89.305999999999983</c:v>
                </c:pt>
                <c:pt idx="18">
                  <c:v>88.376999999999981</c:v>
                </c:pt>
                <c:pt idx="19">
                  <c:v>83.759</c:v>
                </c:pt>
                <c:pt idx="20">
                  <c:v>89.917000000000044</c:v>
                </c:pt>
                <c:pt idx="21">
                  <c:v>85.10799999999999</c:v>
                </c:pt>
                <c:pt idx="22">
                  <c:v>83.082999999999998</c:v>
                </c:pt>
                <c:pt idx="23">
                  <c:v>74.729500000000002</c:v>
                </c:pt>
                <c:pt idx="24">
                  <c:v>84.601499999999987</c:v>
                </c:pt>
                <c:pt idx="25">
                  <c:v>89.024000000000001</c:v>
                </c:pt>
                <c:pt idx="26">
                  <c:v>89.877499999999998</c:v>
                </c:pt>
                <c:pt idx="27">
                  <c:v>89.014500000000027</c:v>
                </c:pt>
                <c:pt idx="28">
                  <c:v>88.008499999999998</c:v>
                </c:pt>
                <c:pt idx="29">
                  <c:v>90.518000000000001</c:v>
                </c:pt>
                <c:pt idx="30">
                  <c:v>87.64500000000001</c:v>
                </c:pt>
                <c:pt idx="31">
                  <c:v>90.683500000000009</c:v>
                </c:pt>
                <c:pt idx="32">
                  <c:v>93.003999999999991</c:v>
                </c:pt>
                <c:pt idx="33">
                  <c:v>87.027500000000003</c:v>
                </c:pt>
                <c:pt idx="34">
                  <c:v>91.548500000000004</c:v>
                </c:pt>
                <c:pt idx="35">
                  <c:v>96.604500000000002</c:v>
                </c:pt>
                <c:pt idx="36">
                  <c:v>90.867999999999995</c:v>
                </c:pt>
                <c:pt idx="37">
                  <c:v>91.198499999999981</c:v>
                </c:pt>
                <c:pt idx="38">
                  <c:v>84.722000000000008</c:v>
                </c:pt>
                <c:pt idx="39">
                  <c:v>85.249500000000026</c:v>
                </c:pt>
                <c:pt idx="40">
                  <c:v>90.10199999999999</c:v>
                </c:pt>
                <c:pt idx="41">
                  <c:v>85.08</c:v>
                </c:pt>
                <c:pt idx="42">
                  <c:v>85.948000000000022</c:v>
                </c:pt>
                <c:pt idx="43">
                  <c:v>88.851500000000001</c:v>
                </c:pt>
                <c:pt idx="44">
                  <c:v>86.201500000000024</c:v>
                </c:pt>
                <c:pt idx="45">
                  <c:v>92.796999999999997</c:v>
                </c:pt>
                <c:pt idx="46">
                  <c:v>71.790500000000023</c:v>
                </c:pt>
                <c:pt idx="47">
                  <c:v>80.952500000000001</c:v>
                </c:pt>
                <c:pt idx="48">
                  <c:v>91.013499999999993</c:v>
                </c:pt>
                <c:pt idx="49">
                  <c:v>81.932999999999993</c:v>
                </c:pt>
                <c:pt idx="50">
                  <c:v>87.416500000000042</c:v>
                </c:pt>
                <c:pt idx="51">
                  <c:v>84.073999999999998</c:v>
                </c:pt>
                <c:pt idx="52">
                  <c:v>89.732000000000014</c:v>
                </c:pt>
                <c:pt idx="53">
                  <c:v>79.436499999999995</c:v>
                </c:pt>
                <c:pt idx="54">
                  <c:v>72.093000000000004</c:v>
                </c:pt>
                <c:pt idx="55">
                  <c:v>66.024000000000001</c:v>
                </c:pt>
                <c:pt idx="56">
                  <c:v>79.175499999999957</c:v>
                </c:pt>
                <c:pt idx="57">
                  <c:v>82.60499999999999</c:v>
                </c:pt>
                <c:pt idx="58">
                  <c:v>85.894499999999994</c:v>
                </c:pt>
                <c:pt idx="59">
                  <c:v>83.455500000000001</c:v>
                </c:pt>
                <c:pt idx="60">
                  <c:v>77.519499999999994</c:v>
                </c:pt>
                <c:pt idx="61">
                  <c:v>72.825499999999963</c:v>
                </c:pt>
                <c:pt idx="62">
                  <c:v>87.989000000000004</c:v>
                </c:pt>
                <c:pt idx="63">
                  <c:v>85.494500000000045</c:v>
                </c:pt>
                <c:pt idx="64">
                  <c:v>83.0505</c:v>
                </c:pt>
                <c:pt idx="65">
                  <c:v>85.63</c:v>
                </c:pt>
                <c:pt idx="66">
                  <c:v>86.778500000000008</c:v>
                </c:pt>
                <c:pt idx="67">
                  <c:v>75.649999999999991</c:v>
                </c:pt>
                <c:pt idx="68">
                  <c:v>87.295999999999992</c:v>
                </c:pt>
                <c:pt idx="69">
                  <c:v>90.037000000000006</c:v>
                </c:pt>
                <c:pt idx="70">
                  <c:v>92.935500000000005</c:v>
                </c:pt>
                <c:pt idx="71">
                  <c:v>93.175499999999957</c:v>
                </c:pt>
                <c:pt idx="72">
                  <c:v>97.289500000000004</c:v>
                </c:pt>
                <c:pt idx="73">
                  <c:v>98.494000000000042</c:v>
                </c:pt>
                <c:pt idx="74">
                  <c:v>89.742999999999995</c:v>
                </c:pt>
                <c:pt idx="75">
                  <c:v>81.486999999999995</c:v>
                </c:pt>
                <c:pt idx="76">
                  <c:v>91.016500000000022</c:v>
                </c:pt>
                <c:pt idx="77">
                  <c:v>92.793999999999997</c:v>
                </c:pt>
                <c:pt idx="78">
                  <c:v>87.845000000000013</c:v>
                </c:pt>
                <c:pt idx="79">
                  <c:v>91.245000000000005</c:v>
                </c:pt>
                <c:pt idx="80">
                  <c:v>91.127999999999986</c:v>
                </c:pt>
                <c:pt idx="81">
                  <c:v>89.627999999999986</c:v>
                </c:pt>
                <c:pt idx="82">
                  <c:v>90.369500000000002</c:v>
                </c:pt>
                <c:pt idx="83">
                  <c:v>93.209000000000003</c:v>
                </c:pt>
                <c:pt idx="84">
                  <c:v>87.892499999999998</c:v>
                </c:pt>
                <c:pt idx="85">
                  <c:v>89.962999999999994</c:v>
                </c:pt>
                <c:pt idx="86">
                  <c:v>83.270499999999998</c:v>
                </c:pt>
                <c:pt idx="87">
                  <c:v>57.3765</c:v>
                </c:pt>
                <c:pt idx="88">
                  <c:v>39.407000000000004</c:v>
                </c:pt>
                <c:pt idx="89">
                  <c:v>68.506500000000003</c:v>
                </c:pt>
                <c:pt idx="90">
                  <c:v>76.164500000000004</c:v>
                </c:pt>
                <c:pt idx="91">
                  <c:v>84.85799999999999</c:v>
                </c:pt>
                <c:pt idx="92">
                  <c:v>85.185499999999948</c:v>
                </c:pt>
                <c:pt idx="93">
                  <c:v>89.304000000000002</c:v>
                </c:pt>
                <c:pt idx="94">
                  <c:v>87.771500000000003</c:v>
                </c:pt>
                <c:pt idx="95">
                  <c:v>77.27000000000001</c:v>
                </c:pt>
                <c:pt idx="96">
                  <c:v>90.432000000000002</c:v>
                </c:pt>
                <c:pt idx="97">
                  <c:v>92.551999999999992</c:v>
                </c:pt>
                <c:pt idx="98">
                  <c:v>96.582999999999998</c:v>
                </c:pt>
                <c:pt idx="99">
                  <c:v>100.21250000000002</c:v>
                </c:pt>
                <c:pt idx="100">
                  <c:v>101.25800000000001</c:v>
                </c:pt>
                <c:pt idx="101">
                  <c:v>104.61850000000001</c:v>
                </c:pt>
                <c:pt idx="102">
                  <c:v>103.20599999999999</c:v>
                </c:pt>
                <c:pt idx="103">
                  <c:v>99.720500000000001</c:v>
                </c:pt>
                <c:pt idx="104">
                  <c:v>96.949000000000026</c:v>
                </c:pt>
                <c:pt idx="105">
                  <c:v>104.44300000000004</c:v>
                </c:pt>
                <c:pt idx="106">
                  <c:v>100.05000000000001</c:v>
                </c:pt>
                <c:pt idx="107">
                  <c:v>100.40900000000002</c:v>
                </c:pt>
                <c:pt idx="108">
                  <c:v>98.434500000000043</c:v>
                </c:pt>
                <c:pt idx="109">
                  <c:v>100.488</c:v>
                </c:pt>
                <c:pt idx="110">
                  <c:v>81.996499999999997</c:v>
                </c:pt>
                <c:pt idx="111">
                  <c:v>96.560500000000005</c:v>
                </c:pt>
                <c:pt idx="112">
                  <c:v>96.336500000000001</c:v>
                </c:pt>
                <c:pt idx="113">
                  <c:v>71.202000000000012</c:v>
                </c:pt>
                <c:pt idx="114">
                  <c:v>99.39</c:v>
                </c:pt>
                <c:pt idx="115">
                  <c:v>105.37100000000001</c:v>
                </c:pt>
                <c:pt idx="116">
                  <c:v>107.3715</c:v>
                </c:pt>
                <c:pt idx="117">
                  <c:v>106.99400000000004</c:v>
                </c:pt>
                <c:pt idx="118">
                  <c:v>103.91549999999999</c:v>
                </c:pt>
                <c:pt idx="119">
                  <c:v>96.3005</c:v>
                </c:pt>
                <c:pt idx="120">
                  <c:v>99.126499999999979</c:v>
                </c:pt>
                <c:pt idx="121">
                  <c:v>100.6095</c:v>
                </c:pt>
                <c:pt idx="122">
                  <c:v>90.311000000000007</c:v>
                </c:pt>
                <c:pt idx="123">
                  <c:v>103.45500000000001</c:v>
                </c:pt>
                <c:pt idx="124">
                  <c:v>104.72450000000002</c:v>
                </c:pt>
              </c:numCache>
            </c:numRef>
          </c:val>
        </c:ser>
        <c:ser>
          <c:idx val="5"/>
          <c:order val="5"/>
          <c:tx>
            <c:strRef>
              <c:f>Graph!$G$2</c:f>
              <c:strCache>
                <c:ptCount val="1"/>
                <c:pt idx="0">
                  <c:v>DL+B</c:v>
                </c:pt>
              </c:strCache>
            </c:strRef>
          </c:tx>
          <c:spPr>
            <a:ln w="25400" cmpd="dbl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Graph!$A$3:$A$127</c:f>
              <c:numCache>
                <c:formatCode>m/d/yyyy</c:formatCode>
                <c:ptCount val="125"/>
                <c:pt idx="0">
                  <c:v>39026</c:v>
                </c:pt>
                <c:pt idx="1">
                  <c:v>39027</c:v>
                </c:pt>
                <c:pt idx="2">
                  <c:v>39028</c:v>
                </c:pt>
                <c:pt idx="3">
                  <c:v>39029</c:v>
                </c:pt>
                <c:pt idx="4">
                  <c:v>39030</c:v>
                </c:pt>
                <c:pt idx="5">
                  <c:v>39031</c:v>
                </c:pt>
                <c:pt idx="6">
                  <c:v>39032</c:v>
                </c:pt>
                <c:pt idx="7">
                  <c:v>39033</c:v>
                </c:pt>
                <c:pt idx="8">
                  <c:v>39034</c:v>
                </c:pt>
                <c:pt idx="9">
                  <c:v>39035</c:v>
                </c:pt>
                <c:pt idx="10">
                  <c:v>39036</c:v>
                </c:pt>
                <c:pt idx="11">
                  <c:v>39037</c:v>
                </c:pt>
                <c:pt idx="12">
                  <c:v>39038</c:v>
                </c:pt>
                <c:pt idx="13">
                  <c:v>39039</c:v>
                </c:pt>
                <c:pt idx="14">
                  <c:v>39040</c:v>
                </c:pt>
                <c:pt idx="15">
                  <c:v>39041</c:v>
                </c:pt>
                <c:pt idx="16">
                  <c:v>39042</c:v>
                </c:pt>
                <c:pt idx="17">
                  <c:v>39043</c:v>
                </c:pt>
                <c:pt idx="18">
                  <c:v>39044</c:v>
                </c:pt>
                <c:pt idx="19">
                  <c:v>39045</c:v>
                </c:pt>
                <c:pt idx="20">
                  <c:v>39046</c:v>
                </c:pt>
                <c:pt idx="21">
                  <c:v>39047</c:v>
                </c:pt>
                <c:pt idx="22">
                  <c:v>39048</c:v>
                </c:pt>
                <c:pt idx="23">
                  <c:v>39049</c:v>
                </c:pt>
                <c:pt idx="24">
                  <c:v>39050</c:v>
                </c:pt>
                <c:pt idx="25">
                  <c:v>39051</c:v>
                </c:pt>
                <c:pt idx="26">
                  <c:v>39052</c:v>
                </c:pt>
                <c:pt idx="27">
                  <c:v>39053</c:v>
                </c:pt>
                <c:pt idx="28">
                  <c:v>39054</c:v>
                </c:pt>
                <c:pt idx="29">
                  <c:v>39055</c:v>
                </c:pt>
                <c:pt idx="30">
                  <c:v>39056</c:v>
                </c:pt>
                <c:pt idx="31">
                  <c:v>39057</c:v>
                </c:pt>
                <c:pt idx="32">
                  <c:v>39058</c:v>
                </c:pt>
                <c:pt idx="33">
                  <c:v>39059</c:v>
                </c:pt>
                <c:pt idx="34">
                  <c:v>39060</c:v>
                </c:pt>
                <c:pt idx="35">
                  <c:v>39061</c:v>
                </c:pt>
                <c:pt idx="36">
                  <c:v>39062</c:v>
                </c:pt>
                <c:pt idx="37">
                  <c:v>39063</c:v>
                </c:pt>
                <c:pt idx="38">
                  <c:v>39064</c:v>
                </c:pt>
                <c:pt idx="39">
                  <c:v>39065</c:v>
                </c:pt>
                <c:pt idx="40">
                  <c:v>39066</c:v>
                </c:pt>
                <c:pt idx="41">
                  <c:v>39067</c:v>
                </c:pt>
                <c:pt idx="42">
                  <c:v>39068</c:v>
                </c:pt>
                <c:pt idx="43">
                  <c:v>39069</c:v>
                </c:pt>
                <c:pt idx="44">
                  <c:v>39070</c:v>
                </c:pt>
                <c:pt idx="45">
                  <c:v>39071</c:v>
                </c:pt>
                <c:pt idx="46">
                  <c:v>39072</c:v>
                </c:pt>
                <c:pt idx="47">
                  <c:v>39073</c:v>
                </c:pt>
                <c:pt idx="48">
                  <c:v>39074</c:v>
                </c:pt>
                <c:pt idx="49">
                  <c:v>39075</c:v>
                </c:pt>
                <c:pt idx="50">
                  <c:v>39076</c:v>
                </c:pt>
                <c:pt idx="51">
                  <c:v>39077</c:v>
                </c:pt>
                <c:pt idx="52">
                  <c:v>39078</c:v>
                </c:pt>
                <c:pt idx="53">
                  <c:v>39079</c:v>
                </c:pt>
                <c:pt idx="54">
                  <c:v>39080</c:v>
                </c:pt>
                <c:pt idx="55">
                  <c:v>39081</c:v>
                </c:pt>
                <c:pt idx="56">
                  <c:v>39082</c:v>
                </c:pt>
                <c:pt idx="57">
                  <c:v>39083</c:v>
                </c:pt>
                <c:pt idx="58">
                  <c:v>39084</c:v>
                </c:pt>
                <c:pt idx="59">
                  <c:v>39085</c:v>
                </c:pt>
                <c:pt idx="60">
                  <c:v>39086</c:v>
                </c:pt>
                <c:pt idx="61">
                  <c:v>39087</c:v>
                </c:pt>
                <c:pt idx="62">
                  <c:v>39088</c:v>
                </c:pt>
                <c:pt idx="63">
                  <c:v>39089</c:v>
                </c:pt>
                <c:pt idx="64">
                  <c:v>39090</c:v>
                </c:pt>
                <c:pt idx="65">
                  <c:v>39091</c:v>
                </c:pt>
                <c:pt idx="66">
                  <c:v>39092</c:v>
                </c:pt>
                <c:pt idx="67">
                  <c:v>39093</c:v>
                </c:pt>
                <c:pt idx="68">
                  <c:v>39094</c:v>
                </c:pt>
                <c:pt idx="69">
                  <c:v>39095</c:v>
                </c:pt>
                <c:pt idx="70">
                  <c:v>39096</c:v>
                </c:pt>
                <c:pt idx="71">
                  <c:v>39097</c:v>
                </c:pt>
                <c:pt idx="72">
                  <c:v>39098</c:v>
                </c:pt>
                <c:pt idx="73">
                  <c:v>39099</c:v>
                </c:pt>
                <c:pt idx="74">
                  <c:v>39100</c:v>
                </c:pt>
                <c:pt idx="75">
                  <c:v>39101</c:v>
                </c:pt>
                <c:pt idx="76">
                  <c:v>39102</c:v>
                </c:pt>
                <c:pt idx="77">
                  <c:v>39103</c:v>
                </c:pt>
                <c:pt idx="78">
                  <c:v>39104</c:v>
                </c:pt>
                <c:pt idx="79">
                  <c:v>39105</c:v>
                </c:pt>
                <c:pt idx="80">
                  <c:v>39106</c:v>
                </c:pt>
                <c:pt idx="81">
                  <c:v>39107</c:v>
                </c:pt>
                <c:pt idx="82">
                  <c:v>39108</c:v>
                </c:pt>
                <c:pt idx="83">
                  <c:v>39109</c:v>
                </c:pt>
                <c:pt idx="84">
                  <c:v>39110</c:v>
                </c:pt>
                <c:pt idx="85">
                  <c:v>39111</c:v>
                </c:pt>
                <c:pt idx="86">
                  <c:v>39112</c:v>
                </c:pt>
                <c:pt idx="87">
                  <c:v>39113</c:v>
                </c:pt>
                <c:pt idx="88">
                  <c:v>39114</c:v>
                </c:pt>
                <c:pt idx="89">
                  <c:v>39115</c:v>
                </c:pt>
                <c:pt idx="90">
                  <c:v>39116</c:v>
                </c:pt>
                <c:pt idx="91">
                  <c:v>39117</c:v>
                </c:pt>
                <c:pt idx="92">
                  <c:v>39118</c:v>
                </c:pt>
                <c:pt idx="93">
                  <c:v>39119</c:v>
                </c:pt>
                <c:pt idx="94">
                  <c:v>39120</c:v>
                </c:pt>
                <c:pt idx="95">
                  <c:v>39121</c:v>
                </c:pt>
                <c:pt idx="96">
                  <c:v>39122</c:v>
                </c:pt>
                <c:pt idx="97">
                  <c:v>39123</c:v>
                </c:pt>
                <c:pt idx="98">
                  <c:v>39124</c:v>
                </c:pt>
                <c:pt idx="99">
                  <c:v>39125</c:v>
                </c:pt>
                <c:pt idx="100">
                  <c:v>39126</c:v>
                </c:pt>
                <c:pt idx="101">
                  <c:v>39127</c:v>
                </c:pt>
                <c:pt idx="102">
                  <c:v>39128</c:v>
                </c:pt>
                <c:pt idx="103">
                  <c:v>39129</c:v>
                </c:pt>
                <c:pt idx="104">
                  <c:v>39130</c:v>
                </c:pt>
                <c:pt idx="105">
                  <c:v>39131</c:v>
                </c:pt>
                <c:pt idx="106">
                  <c:v>39132</c:v>
                </c:pt>
                <c:pt idx="107">
                  <c:v>39133</c:v>
                </c:pt>
                <c:pt idx="108">
                  <c:v>39134</c:v>
                </c:pt>
                <c:pt idx="109">
                  <c:v>39135</c:v>
                </c:pt>
                <c:pt idx="110">
                  <c:v>39136</c:v>
                </c:pt>
                <c:pt idx="111">
                  <c:v>39137</c:v>
                </c:pt>
                <c:pt idx="112">
                  <c:v>39138</c:v>
                </c:pt>
                <c:pt idx="113">
                  <c:v>39139</c:v>
                </c:pt>
                <c:pt idx="114">
                  <c:v>39140</c:v>
                </c:pt>
                <c:pt idx="115">
                  <c:v>39141</c:v>
                </c:pt>
                <c:pt idx="116">
                  <c:v>39142</c:v>
                </c:pt>
                <c:pt idx="117">
                  <c:v>39143</c:v>
                </c:pt>
                <c:pt idx="118">
                  <c:v>39144</c:v>
                </c:pt>
                <c:pt idx="119">
                  <c:v>39145</c:v>
                </c:pt>
                <c:pt idx="120">
                  <c:v>39146</c:v>
                </c:pt>
                <c:pt idx="121">
                  <c:v>39147</c:v>
                </c:pt>
                <c:pt idx="122">
                  <c:v>39148</c:v>
                </c:pt>
                <c:pt idx="123">
                  <c:v>39149</c:v>
                </c:pt>
                <c:pt idx="124">
                  <c:v>39150</c:v>
                </c:pt>
              </c:numCache>
            </c:numRef>
          </c:cat>
          <c:val>
            <c:numRef>
              <c:f>Graph!$G$3:$G$127</c:f>
              <c:numCache>
                <c:formatCode>General</c:formatCode>
                <c:ptCount val="125"/>
                <c:pt idx="0">
                  <c:v>36.336999999999996</c:v>
                </c:pt>
                <c:pt idx="1">
                  <c:v>38.154000000000003</c:v>
                </c:pt>
                <c:pt idx="2">
                  <c:v>35.781500000000001</c:v>
                </c:pt>
                <c:pt idx="3">
                  <c:v>38.581499999999998</c:v>
                </c:pt>
                <c:pt idx="4">
                  <c:v>39.499000000000009</c:v>
                </c:pt>
                <c:pt idx="5">
                  <c:v>42.956999999999994</c:v>
                </c:pt>
                <c:pt idx="6">
                  <c:v>46.276500000000013</c:v>
                </c:pt>
                <c:pt idx="7">
                  <c:v>39.8005</c:v>
                </c:pt>
                <c:pt idx="8">
                  <c:v>39.658000000000001</c:v>
                </c:pt>
                <c:pt idx="9">
                  <c:v>43.393000000000001</c:v>
                </c:pt>
                <c:pt idx="10">
                  <c:v>40.597000000000001</c:v>
                </c:pt>
                <c:pt idx="11">
                  <c:v>41.8765</c:v>
                </c:pt>
                <c:pt idx="12">
                  <c:v>39.660000000000011</c:v>
                </c:pt>
                <c:pt idx="13">
                  <c:v>41.738000000000021</c:v>
                </c:pt>
                <c:pt idx="14">
                  <c:v>41.428500000000021</c:v>
                </c:pt>
                <c:pt idx="15">
                  <c:v>42.678500000000021</c:v>
                </c:pt>
                <c:pt idx="16">
                  <c:v>41.869500000000002</c:v>
                </c:pt>
                <c:pt idx="17">
                  <c:v>38.922000000000011</c:v>
                </c:pt>
                <c:pt idx="18">
                  <c:v>39.633500000000012</c:v>
                </c:pt>
                <c:pt idx="19">
                  <c:v>40.0505</c:v>
                </c:pt>
                <c:pt idx="20">
                  <c:v>31.934000000000001</c:v>
                </c:pt>
                <c:pt idx="21">
                  <c:v>33.777500000000003</c:v>
                </c:pt>
                <c:pt idx="22">
                  <c:v>35.425500000000021</c:v>
                </c:pt>
                <c:pt idx="23">
                  <c:v>39.604000000000006</c:v>
                </c:pt>
                <c:pt idx="24">
                  <c:v>32.413999999999994</c:v>
                </c:pt>
                <c:pt idx="25">
                  <c:v>33.405500000000011</c:v>
                </c:pt>
                <c:pt idx="26">
                  <c:v>36.438000000000002</c:v>
                </c:pt>
                <c:pt idx="27">
                  <c:v>37.092000000000013</c:v>
                </c:pt>
                <c:pt idx="28">
                  <c:v>37.307500000000005</c:v>
                </c:pt>
                <c:pt idx="29">
                  <c:v>40.311499999999995</c:v>
                </c:pt>
                <c:pt idx="30">
                  <c:v>41.245500000000021</c:v>
                </c:pt>
                <c:pt idx="31">
                  <c:v>41.914500000000004</c:v>
                </c:pt>
                <c:pt idx="32">
                  <c:v>38.115500000000011</c:v>
                </c:pt>
                <c:pt idx="33">
                  <c:v>36.416999999999994</c:v>
                </c:pt>
                <c:pt idx="34">
                  <c:v>40.549000000000007</c:v>
                </c:pt>
                <c:pt idx="35">
                  <c:v>43.116500000000002</c:v>
                </c:pt>
                <c:pt idx="36">
                  <c:v>43.346499999999999</c:v>
                </c:pt>
                <c:pt idx="37">
                  <c:v>39.636500000000012</c:v>
                </c:pt>
                <c:pt idx="38">
                  <c:v>38.215500000000013</c:v>
                </c:pt>
                <c:pt idx="39">
                  <c:v>39.143500000000003</c:v>
                </c:pt>
                <c:pt idx="40">
                  <c:v>42.517499999999998</c:v>
                </c:pt>
                <c:pt idx="41">
                  <c:v>49.889499999999998</c:v>
                </c:pt>
                <c:pt idx="42">
                  <c:v>43.641500000000001</c:v>
                </c:pt>
                <c:pt idx="43">
                  <c:v>46.118000000000002</c:v>
                </c:pt>
                <c:pt idx="44">
                  <c:v>45.553000000000004</c:v>
                </c:pt>
                <c:pt idx="45">
                  <c:v>44.0075</c:v>
                </c:pt>
                <c:pt idx="46">
                  <c:v>44.78</c:v>
                </c:pt>
                <c:pt idx="47">
                  <c:v>48.203500000000012</c:v>
                </c:pt>
                <c:pt idx="48">
                  <c:v>42.264500000000012</c:v>
                </c:pt>
                <c:pt idx="49">
                  <c:v>40.711000000000006</c:v>
                </c:pt>
                <c:pt idx="50">
                  <c:v>38.858999999999995</c:v>
                </c:pt>
                <c:pt idx="51">
                  <c:v>40.083500000000001</c:v>
                </c:pt>
                <c:pt idx="52">
                  <c:v>42.772000000000013</c:v>
                </c:pt>
                <c:pt idx="53">
                  <c:v>38.362000000000002</c:v>
                </c:pt>
                <c:pt idx="54">
                  <c:v>38.546500000000002</c:v>
                </c:pt>
                <c:pt idx="55">
                  <c:v>32.451999999999998</c:v>
                </c:pt>
                <c:pt idx="56">
                  <c:v>29.772499999999983</c:v>
                </c:pt>
                <c:pt idx="57">
                  <c:v>29.390999999999988</c:v>
                </c:pt>
                <c:pt idx="58">
                  <c:v>30.823</c:v>
                </c:pt>
                <c:pt idx="59">
                  <c:v>33.528000000000013</c:v>
                </c:pt>
                <c:pt idx="60">
                  <c:v>34.036500000000011</c:v>
                </c:pt>
                <c:pt idx="61">
                  <c:v>36.377499999999998</c:v>
                </c:pt>
                <c:pt idx="62">
                  <c:v>36.133500000000012</c:v>
                </c:pt>
                <c:pt idx="63">
                  <c:v>40.198000000000022</c:v>
                </c:pt>
                <c:pt idx="64">
                  <c:v>39.426500000000011</c:v>
                </c:pt>
                <c:pt idx="65">
                  <c:v>37.335000000000001</c:v>
                </c:pt>
                <c:pt idx="66">
                  <c:v>35.167000000000002</c:v>
                </c:pt>
                <c:pt idx="67">
                  <c:v>36.522000000000013</c:v>
                </c:pt>
                <c:pt idx="68">
                  <c:v>33.404000000000003</c:v>
                </c:pt>
                <c:pt idx="69">
                  <c:v>35.241</c:v>
                </c:pt>
                <c:pt idx="70">
                  <c:v>39.753</c:v>
                </c:pt>
                <c:pt idx="71">
                  <c:v>38.849999999999994</c:v>
                </c:pt>
                <c:pt idx="72">
                  <c:v>42.145500000000013</c:v>
                </c:pt>
                <c:pt idx="73">
                  <c:v>41.735500000000023</c:v>
                </c:pt>
                <c:pt idx="74">
                  <c:v>42.034000000000006</c:v>
                </c:pt>
                <c:pt idx="75">
                  <c:v>45.530500000000011</c:v>
                </c:pt>
                <c:pt idx="76">
                  <c:v>37.76700000000001</c:v>
                </c:pt>
                <c:pt idx="77">
                  <c:v>37.5505</c:v>
                </c:pt>
                <c:pt idx="78">
                  <c:v>44.646000000000001</c:v>
                </c:pt>
                <c:pt idx="79">
                  <c:v>37.788500000000013</c:v>
                </c:pt>
                <c:pt idx="80">
                  <c:v>36.204000000000008</c:v>
                </c:pt>
                <c:pt idx="81">
                  <c:v>36.999000000000002</c:v>
                </c:pt>
                <c:pt idx="82">
                  <c:v>37.236500000000028</c:v>
                </c:pt>
                <c:pt idx="83">
                  <c:v>34.868500000000012</c:v>
                </c:pt>
                <c:pt idx="84">
                  <c:v>38.149000000000001</c:v>
                </c:pt>
                <c:pt idx="85">
                  <c:v>38.170500000000011</c:v>
                </c:pt>
                <c:pt idx="86">
                  <c:v>43.961000000000006</c:v>
                </c:pt>
                <c:pt idx="87">
                  <c:v>33.162000000000013</c:v>
                </c:pt>
                <c:pt idx="88">
                  <c:v>23.067499999999985</c:v>
                </c:pt>
                <c:pt idx="89">
                  <c:v>16.693999999999999</c:v>
                </c:pt>
                <c:pt idx="90">
                  <c:v>19.33700000000001</c:v>
                </c:pt>
                <c:pt idx="91">
                  <c:v>26.7395</c:v>
                </c:pt>
                <c:pt idx="92">
                  <c:v>35.899500000000003</c:v>
                </c:pt>
                <c:pt idx="93">
                  <c:v>33.230000000000011</c:v>
                </c:pt>
                <c:pt idx="94">
                  <c:v>35.509500000000003</c:v>
                </c:pt>
                <c:pt idx="95">
                  <c:v>38.8185</c:v>
                </c:pt>
                <c:pt idx="96">
                  <c:v>30.650000000000009</c:v>
                </c:pt>
                <c:pt idx="97">
                  <c:v>30.0045</c:v>
                </c:pt>
                <c:pt idx="98">
                  <c:v>34.3125</c:v>
                </c:pt>
                <c:pt idx="99">
                  <c:v>36.932000000000002</c:v>
                </c:pt>
                <c:pt idx="100">
                  <c:v>42.356999999999999</c:v>
                </c:pt>
                <c:pt idx="101">
                  <c:v>41.522500000000022</c:v>
                </c:pt>
                <c:pt idx="102">
                  <c:v>43.709500000000013</c:v>
                </c:pt>
                <c:pt idx="103">
                  <c:v>46.205000000000013</c:v>
                </c:pt>
                <c:pt idx="104">
                  <c:v>47.374499999999998</c:v>
                </c:pt>
                <c:pt idx="105">
                  <c:v>47.374499999999998</c:v>
                </c:pt>
                <c:pt idx="106">
                  <c:v>49.467500000000001</c:v>
                </c:pt>
                <c:pt idx="107">
                  <c:v>46.268500000000024</c:v>
                </c:pt>
                <c:pt idx="108">
                  <c:v>42.378</c:v>
                </c:pt>
                <c:pt idx="109">
                  <c:v>43.894000000000005</c:v>
                </c:pt>
                <c:pt idx="110">
                  <c:v>46.253</c:v>
                </c:pt>
                <c:pt idx="111">
                  <c:v>41.642500000000013</c:v>
                </c:pt>
                <c:pt idx="112">
                  <c:v>41.895500000000013</c:v>
                </c:pt>
                <c:pt idx="113">
                  <c:v>42.761500000000012</c:v>
                </c:pt>
                <c:pt idx="114">
                  <c:v>36.852499999999999</c:v>
                </c:pt>
                <c:pt idx="115">
                  <c:v>40.314999999999998</c:v>
                </c:pt>
                <c:pt idx="116">
                  <c:v>44.0745</c:v>
                </c:pt>
                <c:pt idx="117">
                  <c:v>52.353499999999997</c:v>
                </c:pt>
                <c:pt idx="118">
                  <c:v>48.692000000000014</c:v>
                </c:pt>
                <c:pt idx="119">
                  <c:v>46.2515</c:v>
                </c:pt>
                <c:pt idx="120">
                  <c:v>44.5075</c:v>
                </c:pt>
                <c:pt idx="121">
                  <c:v>49.512</c:v>
                </c:pt>
                <c:pt idx="122">
                  <c:v>50.329500000000003</c:v>
                </c:pt>
                <c:pt idx="123">
                  <c:v>45.137</c:v>
                </c:pt>
                <c:pt idx="124">
                  <c:v>45.52300000000001</c:v>
                </c:pt>
              </c:numCache>
            </c:numRef>
          </c:val>
        </c:ser>
        <c:ser>
          <c:idx val="6"/>
          <c:order val="6"/>
          <c:tx>
            <c:strRef>
              <c:f>Graph!$H$2</c:f>
              <c:strCache>
                <c:ptCount val="1"/>
                <c:pt idx="0">
                  <c:v>Optimum Air Temp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Graph!$A$3:$A$127</c:f>
              <c:numCache>
                <c:formatCode>m/d/yyyy</c:formatCode>
                <c:ptCount val="125"/>
                <c:pt idx="0">
                  <c:v>39026</c:v>
                </c:pt>
                <c:pt idx="1">
                  <c:v>39027</c:v>
                </c:pt>
                <c:pt idx="2">
                  <c:v>39028</c:v>
                </c:pt>
                <c:pt idx="3">
                  <c:v>39029</c:v>
                </c:pt>
                <c:pt idx="4">
                  <c:v>39030</c:v>
                </c:pt>
                <c:pt idx="5">
                  <c:v>39031</c:v>
                </c:pt>
                <c:pt idx="6">
                  <c:v>39032</c:v>
                </c:pt>
                <c:pt idx="7">
                  <c:v>39033</c:v>
                </c:pt>
                <c:pt idx="8">
                  <c:v>39034</c:v>
                </c:pt>
                <c:pt idx="9">
                  <c:v>39035</c:v>
                </c:pt>
                <c:pt idx="10">
                  <c:v>39036</c:v>
                </c:pt>
                <c:pt idx="11">
                  <c:v>39037</c:v>
                </c:pt>
                <c:pt idx="12">
                  <c:v>39038</c:v>
                </c:pt>
                <c:pt idx="13">
                  <c:v>39039</c:v>
                </c:pt>
                <c:pt idx="14">
                  <c:v>39040</c:v>
                </c:pt>
                <c:pt idx="15">
                  <c:v>39041</c:v>
                </c:pt>
                <c:pt idx="16">
                  <c:v>39042</c:v>
                </c:pt>
                <c:pt idx="17">
                  <c:v>39043</c:v>
                </c:pt>
                <c:pt idx="18">
                  <c:v>39044</c:v>
                </c:pt>
                <c:pt idx="19">
                  <c:v>39045</c:v>
                </c:pt>
                <c:pt idx="20">
                  <c:v>39046</c:v>
                </c:pt>
                <c:pt idx="21">
                  <c:v>39047</c:v>
                </c:pt>
                <c:pt idx="22">
                  <c:v>39048</c:v>
                </c:pt>
                <c:pt idx="23">
                  <c:v>39049</c:v>
                </c:pt>
                <c:pt idx="24">
                  <c:v>39050</c:v>
                </c:pt>
                <c:pt idx="25">
                  <c:v>39051</c:v>
                </c:pt>
                <c:pt idx="26">
                  <c:v>39052</c:v>
                </c:pt>
                <c:pt idx="27">
                  <c:v>39053</c:v>
                </c:pt>
                <c:pt idx="28">
                  <c:v>39054</c:v>
                </c:pt>
                <c:pt idx="29">
                  <c:v>39055</c:v>
                </c:pt>
                <c:pt idx="30">
                  <c:v>39056</c:v>
                </c:pt>
                <c:pt idx="31">
                  <c:v>39057</c:v>
                </c:pt>
                <c:pt idx="32">
                  <c:v>39058</c:v>
                </c:pt>
                <c:pt idx="33">
                  <c:v>39059</c:v>
                </c:pt>
                <c:pt idx="34">
                  <c:v>39060</c:v>
                </c:pt>
                <c:pt idx="35">
                  <c:v>39061</c:v>
                </c:pt>
                <c:pt idx="36">
                  <c:v>39062</c:v>
                </c:pt>
                <c:pt idx="37">
                  <c:v>39063</c:v>
                </c:pt>
                <c:pt idx="38">
                  <c:v>39064</c:v>
                </c:pt>
                <c:pt idx="39">
                  <c:v>39065</c:v>
                </c:pt>
                <c:pt idx="40">
                  <c:v>39066</c:v>
                </c:pt>
                <c:pt idx="41">
                  <c:v>39067</c:v>
                </c:pt>
                <c:pt idx="42">
                  <c:v>39068</c:v>
                </c:pt>
                <c:pt idx="43">
                  <c:v>39069</c:v>
                </c:pt>
                <c:pt idx="44">
                  <c:v>39070</c:v>
                </c:pt>
                <c:pt idx="45">
                  <c:v>39071</c:v>
                </c:pt>
                <c:pt idx="46">
                  <c:v>39072</c:v>
                </c:pt>
                <c:pt idx="47">
                  <c:v>39073</c:v>
                </c:pt>
                <c:pt idx="48">
                  <c:v>39074</c:v>
                </c:pt>
                <c:pt idx="49">
                  <c:v>39075</c:v>
                </c:pt>
                <c:pt idx="50">
                  <c:v>39076</c:v>
                </c:pt>
                <c:pt idx="51">
                  <c:v>39077</c:v>
                </c:pt>
                <c:pt idx="52">
                  <c:v>39078</c:v>
                </c:pt>
                <c:pt idx="53">
                  <c:v>39079</c:v>
                </c:pt>
                <c:pt idx="54">
                  <c:v>39080</c:v>
                </c:pt>
                <c:pt idx="55">
                  <c:v>39081</c:v>
                </c:pt>
                <c:pt idx="56">
                  <c:v>39082</c:v>
                </c:pt>
                <c:pt idx="57">
                  <c:v>39083</c:v>
                </c:pt>
                <c:pt idx="58">
                  <c:v>39084</c:v>
                </c:pt>
                <c:pt idx="59">
                  <c:v>39085</c:v>
                </c:pt>
                <c:pt idx="60">
                  <c:v>39086</c:v>
                </c:pt>
                <c:pt idx="61">
                  <c:v>39087</c:v>
                </c:pt>
                <c:pt idx="62">
                  <c:v>39088</c:v>
                </c:pt>
                <c:pt idx="63">
                  <c:v>39089</c:v>
                </c:pt>
                <c:pt idx="64">
                  <c:v>39090</c:v>
                </c:pt>
                <c:pt idx="65">
                  <c:v>39091</c:v>
                </c:pt>
                <c:pt idx="66">
                  <c:v>39092</c:v>
                </c:pt>
                <c:pt idx="67">
                  <c:v>39093</c:v>
                </c:pt>
                <c:pt idx="68">
                  <c:v>39094</c:v>
                </c:pt>
                <c:pt idx="69">
                  <c:v>39095</c:v>
                </c:pt>
                <c:pt idx="70">
                  <c:v>39096</c:v>
                </c:pt>
                <c:pt idx="71">
                  <c:v>39097</c:v>
                </c:pt>
                <c:pt idx="72">
                  <c:v>39098</c:v>
                </c:pt>
                <c:pt idx="73">
                  <c:v>39099</c:v>
                </c:pt>
                <c:pt idx="74">
                  <c:v>39100</c:v>
                </c:pt>
                <c:pt idx="75">
                  <c:v>39101</c:v>
                </c:pt>
                <c:pt idx="76">
                  <c:v>39102</c:v>
                </c:pt>
                <c:pt idx="77">
                  <c:v>39103</c:v>
                </c:pt>
                <c:pt idx="78">
                  <c:v>39104</c:v>
                </c:pt>
                <c:pt idx="79">
                  <c:v>39105</c:v>
                </c:pt>
                <c:pt idx="80">
                  <c:v>39106</c:v>
                </c:pt>
                <c:pt idx="81">
                  <c:v>39107</c:v>
                </c:pt>
                <c:pt idx="82">
                  <c:v>39108</c:v>
                </c:pt>
                <c:pt idx="83">
                  <c:v>39109</c:v>
                </c:pt>
                <c:pt idx="84">
                  <c:v>39110</c:v>
                </c:pt>
                <c:pt idx="85">
                  <c:v>39111</c:v>
                </c:pt>
                <c:pt idx="86">
                  <c:v>39112</c:v>
                </c:pt>
                <c:pt idx="87">
                  <c:v>39113</c:v>
                </c:pt>
                <c:pt idx="88">
                  <c:v>39114</c:v>
                </c:pt>
                <c:pt idx="89">
                  <c:v>39115</c:v>
                </c:pt>
                <c:pt idx="90">
                  <c:v>39116</c:v>
                </c:pt>
                <c:pt idx="91">
                  <c:v>39117</c:v>
                </c:pt>
                <c:pt idx="92">
                  <c:v>39118</c:v>
                </c:pt>
                <c:pt idx="93">
                  <c:v>39119</c:v>
                </c:pt>
                <c:pt idx="94">
                  <c:v>39120</c:v>
                </c:pt>
                <c:pt idx="95">
                  <c:v>39121</c:v>
                </c:pt>
                <c:pt idx="96">
                  <c:v>39122</c:v>
                </c:pt>
                <c:pt idx="97">
                  <c:v>39123</c:v>
                </c:pt>
                <c:pt idx="98">
                  <c:v>39124</c:v>
                </c:pt>
                <c:pt idx="99">
                  <c:v>39125</c:v>
                </c:pt>
                <c:pt idx="100">
                  <c:v>39126</c:v>
                </c:pt>
                <c:pt idx="101">
                  <c:v>39127</c:v>
                </c:pt>
                <c:pt idx="102">
                  <c:v>39128</c:v>
                </c:pt>
                <c:pt idx="103">
                  <c:v>39129</c:v>
                </c:pt>
                <c:pt idx="104">
                  <c:v>39130</c:v>
                </c:pt>
                <c:pt idx="105">
                  <c:v>39131</c:v>
                </c:pt>
                <c:pt idx="106">
                  <c:v>39132</c:v>
                </c:pt>
                <c:pt idx="107">
                  <c:v>39133</c:v>
                </c:pt>
                <c:pt idx="108">
                  <c:v>39134</c:v>
                </c:pt>
                <c:pt idx="109">
                  <c:v>39135</c:v>
                </c:pt>
                <c:pt idx="110">
                  <c:v>39136</c:v>
                </c:pt>
                <c:pt idx="111">
                  <c:v>39137</c:v>
                </c:pt>
                <c:pt idx="112">
                  <c:v>39138</c:v>
                </c:pt>
                <c:pt idx="113">
                  <c:v>39139</c:v>
                </c:pt>
                <c:pt idx="114">
                  <c:v>39140</c:v>
                </c:pt>
                <c:pt idx="115">
                  <c:v>39141</c:v>
                </c:pt>
                <c:pt idx="116">
                  <c:v>39142</c:v>
                </c:pt>
                <c:pt idx="117">
                  <c:v>39143</c:v>
                </c:pt>
                <c:pt idx="118">
                  <c:v>39144</c:v>
                </c:pt>
                <c:pt idx="119">
                  <c:v>39145</c:v>
                </c:pt>
                <c:pt idx="120">
                  <c:v>39146</c:v>
                </c:pt>
                <c:pt idx="121">
                  <c:v>39147</c:v>
                </c:pt>
                <c:pt idx="122">
                  <c:v>39148</c:v>
                </c:pt>
                <c:pt idx="123">
                  <c:v>39149</c:v>
                </c:pt>
                <c:pt idx="124">
                  <c:v>39150</c:v>
                </c:pt>
              </c:numCache>
            </c:numRef>
          </c:cat>
          <c:val>
            <c:numRef>
              <c:f>Graph!$H$3:$H$127</c:f>
              <c:numCache>
                <c:formatCode>General</c:formatCode>
                <c:ptCount val="125"/>
                <c:pt idx="0">
                  <c:v>73</c:v>
                </c:pt>
                <c:pt idx="1">
                  <c:v>73</c:v>
                </c:pt>
                <c:pt idx="2">
                  <c:v>73</c:v>
                </c:pt>
                <c:pt idx="3">
                  <c:v>73</c:v>
                </c:pt>
                <c:pt idx="4">
                  <c:v>73</c:v>
                </c:pt>
                <c:pt idx="5">
                  <c:v>73</c:v>
                </c:pt>
                <c:pt idx="6">
                  <c:v>73</c:v>
                </c:pt>
                <c:pt idx="7">
                  <c:v>73</c:v>
                </c:pt>
                <c:pt idx="8">
                  <c:v>73</c:v>
                </c:pt>
                <c:pt idx="9">
                  <c:v>73</c:v>
                </c:pt>
                <c:pt idx="10">
                  <c:v>73</c:v>
                </c:pt>
                <c:pt idx="11">
                  <c:v>73</c:v>
                </c:pt>
                <c:pt idx="12">
                  <c:v>73</c:v>
                </c:pt>
                <c:pt idx="13">
                  <c:v>73</c:v>
                </c:pt>
                <c:pt idx="14">
                  <c:v>73</c:v>
                </c:pt>
                <c:pt idx="15">
                  <c:v>73</c:v>
                </c:pt>
                <c:pt idx="16">
                  <c:v>73</c:v>
                </c:pt>
                <c:pt idx="17">
                  <c:v>73</c:v>
                </c:pt>
                <c:pt idx="18">
                  <c:v>73</c:v>
                </c:pt>
                <c:pt idx="19">
                  <c:v>73</c:v>
                </c:pt>
                <c:pt idx="20">
                  <c:v>73</c:v>
                </c:pt>
                <c:pt idx="21">
                  <c:v>73</c:v>
                </c:pt>
                <c:pt idx="22">
                  <c:v>73</c:v>
                </c:pt>
                <c:pt idx="23">
                  <c:v>73</c:v>
                </c:pt>
                <c:pt idx="24">
                  <c:v>73</c:v>
                </c:pt>
                <c:pt idx="25">
                  <c:v>73</c:v>
                </c:pt>
                <c:pt idx="26">
                  <c:v>73</c:v>
                </c:pt>
                <c:pt idx="27">
                  <c:v>73</c:v>
                </c:pt>
                <c:pt idx="28">
                  <c:v>73</c:v>
                </c:pt>
                <c:pt idx="29">
                  <c:v>73</c:v>
                </c:pt>
                <c:pt idx="30">
                  <c:v>73</c:v>
                </c:pt>
                <c:pt idx="31">
                  <c:v>73</c:v>
                </c:pt>
                <c:pt idx="32">
                  <c:v>73</c:v>
                </c:pt>
                <c:pt idx="33">
                  <c:v>73</c:v>
                </c:pt>
                <c:pt idx="34">
                  <c:v>73</c:v>
                </c:pt>
                <c:pt idx="35">
                  <c:v>73</c:v>
                </c:pt>
                <c:pt idx="36">
                  <c:v>73</c:v>
                </c:pt>
                <c:pt idx="37">
                  <c:v>73</c:v>
                </c:pt>
                <c:pt idx="38">
                  <c:v>73</c:v>
                </c:pt>
                <c:pt idx="39">
                  <c:v>73</c:v>
                </c:pt>
                <c:pt idx="40">
                  <c:v>73</c:v>
                </c:pt>
                <c:pt idx="41">
                  <c:v>73</c:v>
                </c:pt>
                <c:pt idx="42">
                  <c:v>73</c:v>
                </c:pt>
                <c:pt idx="43">
                  <c:v>73</c:v>
                </c:pt>
                <c:pt idx="44">
                  <c:v>73</c:v>
                </c:pt>
                <c:pt idx="45">
                  <c:v>73</c:v>
                </c:pt>
                <c:pt idx="46">
                  <c:v>73</c:v>
                </c:pt>
                <c:pt idx="47">
                  <c:v>73</c:v>
                </c:pt>
                <c:pt idx="48">
                  <c:v>73</c:v>
                </c:pt>
                <c:pt idx="49">
                  <c:v>73</c:v>
                </c:pt>
                <c:pt idx="50">
                  <c:v>73</c:v>
                </c:pt>
                <c:pt idx="51">
                  <c:v>73</c:v>
                </c:pt>
                <c:pt idx="52">
                  <c:v>73</c:v>
                </c:pt>
                <c:pt idx="53">
                  <c:v>73</c:v>
                </c:pt>
                <c:pt idx="54">
                  <c:v>73</c:v>
                </c:pt>
                <c:pt idx="55">
                  <c:v>73</c:v>
                </c:pt>
                <c:pt idx="56">
                  <c:v>73</c:v>
                </c:pt>
                <c:pt idx="57">
                  <c:v>73</c:v>
                </c:pt>
                <c:pt idx="58">
                  <c:v>73</c:v>
                </c:pt>
                <c:pt idx="59">
                  <c:v>73</c:v>
                </c:pt>
                <c:pt idx="60">
                  <c:v>73</c:v>
                </c:pt>
                <c:pt idx="61">
                  <c:v>73</c:v>
                </c:pt>
                <c:pt idx="62">
                  <c:v>73</c:v>
                </c:pt>
                <c:pt idx="63">
                  <c:v>73</c:v>
                </c:pt>
                <c:pt idx="64">
                  <c:v>73</c:v>
                </c:pt>
                <c:pt idx="65">
                  <c:v>73</c:v>
                </c:pt>
                <c:pt idx="66">
                  <c:v>73</c:v>
                </c:pt>
                <c:pt idx="67">
                  <c:v>73</c:v>
                </c:pt>
                <c:pt idx="68">
                  <c:v>73</c:v>
                </c:pt>
                <c:pt idx="69">
                  <c:v>73</c:v>
                </c:pt>
                <c:pt idx="70">
                  <c:v>73</c:v>
                </c:pt>
                <c:pt idx="71">
                  <c:v>73</c:v>
                </c:pt>
                <c:pt idx="72">
                  <c:v>73</c:v>
                </c:pt>
                <c:pt idx="73">
                  <c:v>73</c:v>
                </c:pt>
                <c:pt idx="74">
                  <c:v>73</c:v>
                </c:pt>
                <c:pt idx="75">
                  <c:v>73</c:v>
                </c:pt>
                <c:pt idx="76">
                  <c:v>73</c:v>
                </c:pt>
                <c:pt idx="77">
                  <c:v>73</c:v>
                </c:pt>
                <c:pt idx="78">
                  <c:v>73</c:v>
                </c:pt>
                <c:pt idx="79">
                  <c:v>73</c:v>
                </c:pt>
                <c:pt idx="80">
                  <c:v>73</c:v>
                </c:pt>
                <c:pt idx="81">
                  <c:v>73</c:v>
                </c:pt>
                <c:pt idx="82">
                  <c:v>73</c:v>
                </c:pt>
                <c:pt idx="83">
                  <c:v>73</c:v>
                </c:pt>
                <c:pt idx="84">
                  <c:v>73</c:v>
                </c:pt>
                <c:pt idx="85">
                  <c:v>73</c:v>
                </c:pt>
                <c:pt idx="86">
                  <c:v>73</c:v>
                </c:pt>
                <c:pt idx="87">
                  <c:v>73</c:v>
                </c:pt>
                <c:pt idx="88">
                  <c:v>73</c:v>
                </c:pt>
                <c:pt idx="89">
                  <c:v>73</c:v>
                </c:pt>
                <c:pt idx="90">
                  <c:v>73</c:v>
                </c:pt>
                <c:pt idx="91">
                  <c:v>73</c:v>
                </c:pt>
                <c:pt idx="92">
                  <c:v>73</c:v>
                </c:pt>
                <c:pt idx="93">
                  <c:v>73</c:v>
                </c:pt>
                <c:pt idx="94">
                  <c:v>73</c:v>
                </c:pt>
                <c:pt idx="95">
                  <c:v>73</c:v>
                </c:pt>
                <c:pt idx="96">
                  <c:v>73</c:v>
                </c:pt>
                <c:pt idx="97">
                  <c:v>73</c:v>
                </c:pt>
                <c:pt idx="98">
                  <c:v>73</c:v>
                </c:pt>
                <c:pt idx="99">
                  <c:v>73</c:v>
                </c:pt>
                <c:pt idx="100">
                  <c:v>73</c:v>
                </c:pt>
                <c:pt idx="101">
                  <c:v>73</c:v>
                </c:pt>
                <c:pt idx="102">
                  <c:v>73</c:v>
                </c:pt>
                <c:pt idx="103">
                  <c:v>73</c:v>
                </c:pt>
                <c:pt idx="104">
                  <c:v>73</c:v>
                </c:pt>
                <c:pt idx="105">
                  <c:v>73</c:v>
                </c:pt>
                <c:pt idx="106">
                  <c:v>73</c:v>
                </c:pt>
                <c:pt idx="107">
                  <c:v>73</c:v>
                </c:pt>
                <c:pt idx="108">
                  <c:v>73</c:v>
                </c:pt>
                <c:pt idx="109">
                  <c:v>73</c:v>
                </c:pt>
                <c:pt idx="110">
                  <c:v>73</c:v>
                </c:pt>
                <c:pt idx="111">
                  <c:v>73</c:v>
                </c:pt>
                <c:pt idx="112">
                  <c:v>73</c:v>
                </c:pt>
                <c:pt idx="113">
                  <c:v>73</c:v>
                </c:pt>
                <c:pt idx="114">
                  <c:v>73</c:v>
                </c:pt>
                <c:pt idx="115">
                  <c:v>73</c:v>
                </c:pt>
                <c:pt idx="116">
                  <c:v>73</c:v>
                </c:pt>
                <c:pt idx="117">
                  <c:v>73</c:v>
                </c:pt>
                <c:pt idx="118">
                  <c:v>73</c:v>
                </c:pt>
                <c:pt idx="119">
                  <c:v>73</c:v>
                </c:pt>
                <c:pt idx="120">
                  <c:v>73</c:v>
                </c:pt>
                <c:pt idx="121">
                  <c:v>73</c:v>
                </c:pt>
                <c:pt idx="122">
                  <c:v>73</c:v>
                </c:pt>
                <c:pt idx="123">
                  <c:v>73</c:v>
                </c:pt>
                <c:pt idx="124">
                  <c:v>73</c:v>
                </c:pt>
              </c:numCache>
            </c:numRef>
          </c:val>
        </c:ser>
        <c:ser>
          <c:idx val="7"/>
          <c:order val="7"/>
          <c:tx>
            <c:strRef>
              <c:f>Graph!$I$2</c:f>
              <c:strCache>
                <c:ptCount val="1"/>
                <c:pt idx="0">
                  <c:v>Optimum Air Temp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Graph!$A$3:$A$127</c:f>
              <c:numCache>
                <c:formatCode>m/d/yyyy</c:formatCode>
                <c:ptCount val="125"/>
                <c:pt idx="0">
                  <c:v>39026</c:v>
                </c:pt>
                <c:pt idx="1">
                  <c:v>39027</c:v>
                </c:pt>
                <c:pt idx="2">
                  <c:v>39028</c:v>
                </c:pt>
                <c:pt idx="3">
                  <c:v>39029</c:v>
                </c:pt>
                <c:pt idx="4">
                  <c:v>39030</c:v>
                </c:pt>
                <c:pt idx="5">
                  <c:v>39031</c:v>
                </c:pt>
                <c:pt idx="6">
                  <c:v>39032</c:v>
                </c:pt>
                <c:pt idx="7">
                  <c:v>39033</c:v>
                </c:pt>
                <c:pt idx="8">
                  <c:v>39034</c:v>
                </c:pt>
                <c:pt idx="9">
                  <c:v>39035</c:v>
                </c:pt>
                <c:pt idx="10">
                  <c:v>39036</c:v>
                </c:pt>
                <c:pt idx="11">
                  <c:v>39037</c:v>
                </c:pt>
                <c:pt idx="12">
                  <c:v>39038</c:v>
                </c:pt>
                <c:pt idx="13">
                  <c:v>39039</c:v>
                </c:pt>
                <c:pt idx="14">
                  <c:v>39040</c:v>
                </c:pt>
                <c:pt idx="15">
                  <c:v>39041</c:v>
                </c:pt>
                <c:pt idx="16">
                  <c:v>39042</c:v>
                </c:pt>
                <c:pt idx="17">
                  <c:v>39043</c:v>
                </c:pt>
                <c:pt idx="18">
                  <c:v>39044</c:v>
                </c:pt>
                <c:pt idx="19">
                  <c:v>39045</c:v>
                </c:pt>
                <c:pt idx="20">
                  <c:v>39046</c:v>
                </c:pt>
                <c:pt idx="21">
                  <c:v>39047</c:v>
                </c:pt>
                <c:pt idx="22">
                  <c:v>39048</c:v>
                </c:pt>
                <c:pt idx="23">
                  <c:v>39049</c:v>
                </c:pt>
                <c:pt idx="24">
                  <c:v>39050</c:v>
                </c:pt>
                <c:pt idx="25">
                  <c:v>39051</c:v>
                </c:pt>
                <c:pt idx="26">
                  <c:v>39052</c:v>
                </c:pt>
                <c:pt idx="27">
                  <c:v>39053</c:v>
                </c:pt>
                <c:pt idx="28">
                  <c:v>39054</c:v>
                </c:pt>
                <c:pt idx="29">
                  <c:v>39055</c:v>
                </c:pt>
                <c:pt idx="30">
                  <c:v>39056</c:v>
                </c:pt>
                <c:pt idx="31">
                  <c:v>39057</c:v>
                </c:pt>
                <c:pt idx="32">
                  <c:v>39058</c:v>
                </c:pt>
                <c:pt idx="33">
                  <c:v>39059</c:v>
                </c:pt>
                <c:pt idx="34">
                  <c:v>39060</c:v>
                </c:pt>
                <c:pt idx="35">
                  <c:v>39061</c:v>
                </c:pt>
                <c:pt idx="36">
                  <c:v>39062</c:v>
                </c:pt>
                <c:pt idx="37">
                  <c:v>39063</c:v>
                </c:pt>
                <c:pt idx="38">
                  <c:v>39064</c:v>
                </c:pt>
                <c:pt idx="39">
                  <c:v>39065</c:v>
                </c:pt>
                <c:pt idx="40">
                  <c:v>39066</c:v>
                </c:pt>
                <c:pt idx="41">
                  <c:v>39067</c:v>
                </c:pt>
                <c:pt idx="42">
                  <c:v>39068</c:v>
                </c:pt>
                <c:pt idx="43">
                  <c:v>39069</c:v>
                </c:pt>
                <c:pt idx="44">
                  <c:v>39070</c:v>
                </c:pt>
                <c:pt idx="45">
                  <c:v>39071</c:v>
                </c:pt>
                <c:pt idx="46">
                  <c:v>39072</c:v>
                </c:pt>
                <c:pt idx="47">
                  <c:v>39073</c:v>
                </c:pt>
                <c:pt idx="48">
                  <c:v>39074</c:v>
                </c:pt>
                <c:pt idx="49">
                  <c:v>39075</c:v>
                </c:pt>
                <c:pt idx="50">
                  <c:v>39076</c:v>
                </c:pt>
                <c:pt idx="51">
                  <c:v>39077</c:v>
                </c:pt>
                <c:pt idx="52">
                  <c:v>39078</c:v>
                </c:pt>
                <c:pt idx="53">
                  <c:v>39079</c:v>
                </c:pt>
                <c:pt idx="54">
                  <c:v>39080</c:v>
                </c:pt>
                <c:pt idx="55">
                  <c:v>39081</c:v>
                </c:pt>
                <c:pt idx="56">
                  <c:v>39082</c:v>
                </c:pt>
                <c:pt idx="57">
                  <c:v>39083</c:v>
                </c:pt>
                <c:pt idx="58">
                  <c:v>39084</c:v>
                </c:pt>
                <c:pt idx="59">
                  <c:v>39085</c:v>
                </c:pt>
                <c:pt idx="60">
                  <c:v>39086</c:v>
                </c:pt>
                <c:pt idx="61">
                  <c:v>39087</c:v>
                </c:pt>
                <c:pt idx="62">
                  <c:v>39088</c:v>
                </c:pt>
                <c:pt idx="63">
                  <c:v>39089</c:v>
                </c:pt>
                <c:pt idx="64">
                  <c:v>39090</c:v>
                </c:pt>
                <c:pt idx="65">
                  <c:v>39091</c:v>
                </c:pt>
                <c:pt idx="66">
                  <c:v>39092</c:v>
                </c:pt>
                <c:pt idx="67">
                  <c:v>39093</c:v>
                </c:pt>
                <c:pt idx="68">
                  <c:v>39094</c:v>
                </c:pt>
                <c:pt idx="69">
                  <c:v>39095</c:v>
                </c:pt>
                <c:pt idx="70">
                  <c:v>39096</c:v>
                </c:pt>
                <c:pt idx="71">
                  <c:v>39097</c:v>
                </c:pt>
                <c:pt idx="72">
                  <c:v>39098</c:v>
                </c:pt>
                <c:pt idx="73">
                  <c:v>39099</c:v>
                </c:pt>
                <c:pt idx="74">
                  <c:v>39100</c:v>
                </c:pt>
                <c:pt idx="75">
                  <c:v>39101</c:v>
                </c:pt>
                <c:pt idx="76">
                  <c:v>39102</c:v>
                </c:pt>
                <c:pt idx="77">
                  <c:v>39103</c:v>
                </c:pt>
                <c:pt idx="78">
                  <c:v>39104</c:v>
                </c:pt>
                <c:pt idx="79">
                  <c:v>39105</c:v>
                </c:pt>
                <c:pt idx="80">
                  <c:v>39106</c:v>
                </c:pt>
                <c:pt idx="81">
                  <c:v>39107</c:v>
                </c:pt>
                <c:pt idx="82">
                  <c:v>39108</c:v>
                </c:pt>
                <c:pt idx="83">
                  <c:v>39109</c:v>
                </c:pt>
                <c:pt idx="84">
                  <c:v>39110</c:v>
                </c:pt>
                <c:pt idx="85">
                  <c:v>39111</c:v>
                </c:pt>
                <c:pt idx="86">
                  <c:v>39112</c:v>
                </c:pt>
                <c:pt idx="87">
                  <c:v>39113</c:v>
                </c:pt>
                <c:pt idx="88">
                  <c:v>39114</c:v>
                </c:pt>
                <c:pt idx="89">
                  <c:v>39115</c:v>
                </c:pt>
                <c:pt idx="90">
                  <c:v>39116</c:v>
                </c:pt>
                <c:pt idx="91">
                  <c:v>39117</c:v>
                </c:pt>
                <c:pt idx="92">
                  <c:v>39118</c:v>
                </c:pt>
                <c:pt idx="93">
                  <c:v>39119</c:v>
                </c:pt>
                <c:pt idx="94">
                  <c:v>39120</c:v>
                </c:pt>
                <c:pt idx="95">
                  <c:v>39121</c:v>
                </c:pt>
                <c:pt idx="96">
                  <c:v>39122</c:v>
                </c:pt>
                <c:pt idx="97">
                  <c:v>39123</c:v>
                </c:pt>
                <c:pt idx="98">
                  <c:v>39124</c:v>
                </c:pt>
                <c:pt idx="99">
                  <c:v>39125</c:v>
                </c:pt>
                <c:pt idx="100">
                  <c:v>39126</c:v>
                </c:pt>
                <c:pt idx="101">
                  <c:v>39127</c:v>
                </c:pt>
                <c:pt idx="102">
                  <c:v>39128</c:v>
                </c:pt>
                <c:pt idx="103">
                  <c:v>39129</c:v>
                </c:pt>
                <c:pt idx="104">
                  <c:v>39130</c:v>
                </c:pt>
                <c:pt idx="105">
                  <c:v>39131</c:v>
                </c:pt>
                <c:pt idx="106">
                  <c:v>39132</c:v>
                </c:pt>
                <c:pt idx="107">
                  <c:v>39133</c:v>
                </c:pt>
                <c:pt idx="108">
                  <c:v>39134</c:v>
                </c:pt>
                <c:pt idx="109">
                  <c:v>39135</c:v>
                </c:pt>
                <c:pt idx="110">
                  <c:v>39136</c:v>
                </c:pt>
                <c:pt idx="111">
                  <c:v>39137</c:v>
                </c:pt>
                <c:pt idx="112">
                  <c:v>39138</c:v>
                </c:pt>
                <c:pt idx="113">
                  <c:v>39139</c:v>
                </c:pt>
                <c:pt idx="114">
                  <c:v>39140</c:v>
                </c:pt>
                <c:pt idx="115">
                  <c:v>39141</c:v>
                </c:pt>
                <c:pt idx="116">
                  <c:v>39142</c:v>
                </c:pt>
                <c:pt idx="117">
                  <c:v>39143</c:v>
                </c:pt>
                <c:pt idx="118">
                  <c:v>39144</c:v>
                </c:pt>
                <c:pt idx="119">
                  <c:v>39145</c:v>
                </c:pt>
                <c:pt idx="120">
                  <c:v>39146</c:v>
                </c:pt>
                <c:pt idx="121">
                  <c:v>39147</c:v>
                </c:pt>
                <c:pt idx="122">
                  <c:v>39148</c:v>
                </c:pt>
                <c:pt idx="123">
                  <c:v>39149</c:v>
                </c:pt>
                <c:pt idx="124">
                  <c:v>39150</c:v>
                </c:pt>
              </c:numCache>
            </c:numRef>
          </c:cat>
          <c:val>
            <c:numRef>
              <c:f>Graph!$I$3:$I$127</c:f>
              <c:numCache>
                <c:formatCode>General</c:formatCode>
                <c:ptCount val="125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  <c:pt idx="10">
                  <c:v>45</c:v>
                </c:pt>
                <c:pt idx="11">
                  <c:v>45</c:v>
                </c:pt>
                <c:pt idx="12">
                  <c:v>45</c:v>
                </c:pt>
                <c:pt idx="13">
                  <c:v>45</c:v>
                </c:pt>
                <c:pt idx="14">
                  <c:v>45</c:v>
                </c:pt>
                <c:pt idx="15">
                  <c:v>45</c:v>
                </c:pt>
                <c:pt idx="16">
                  <c:v>45</c:v>
                </c:pt>
                <c:pt idx="17">
                  <c:v>45</c:v>
                </c:pt>
                <c:pt idx="18">
                  <c:v>45</c:v>
                </c:pt>
                <c:pt idx="19">
                  <c:v>45</c:v>
                </c:pt>
                <c:pt idx="20">
                  <c:v>45</c:v>
                </c:pt>
                <c:pt idx="21">
                  <c:v>45</c:v>
                </c:pt>
                <c:pt idx="22">
                  <c:v>45</c:v>
                </c:pt>
                <c:pt idx="23">
                  <c:v>45</c:v>
                </c:pt>
                <c:pt idx="24">
                  <c:v>45</c:v>
                </c:pt>
                <c:pt idx="25">
                  <c:v>45</c:v>
                </c:pt>
                <c:pt idx="26">
                  <c:v>45</c:v>
                </c:pt>
                <c:pt idx="27">
                  <c:v>45</c:v>
                </c:pt>
                <c:pt idx="28">
                  <c:v>45</c:v>
                </c:pt>
                <c:pt idx="29">
                  <c:v>45</c:v>
                </c:pt>
                <c:pt idx="30">
                  <c:v>45</c:v>
                </c:pt>
                <c:pt idx="31">
                  <c:v>45</c:v>
                </c:pt>
                <c:pt idx="32">
                  <c:v>45</c:v>
                </c:pt>
                <c:pt idx="33">
                  <c:v>45</c:v>
                </c:pt>
                <c:pt idx="34">
                  <c:v>45</c:v>
                </c:pt>
                <c:pt idx="35">
                  <c:v>45</c:v>
                </c:pt>
                <c:pt idx="36">
                  <c:v>45</c:v>
                </c:pt>
                <c:pt idx="37">
                  <c:v>45</c:v>
                </c:pt>
                <c:pt idx="38">
                  <c:v>45</c:v>
                </c:pt>
                <c:pt idx="39">
                  <c:v>45</c:v>
                </c:pt>
                <c:pt idx="40">
                  <c:v>45</c:v>
                </c:pt>
                <c:pt idx="41">
                  <c:v>45</c:v>
                </c:pt>
                <c:pt idx="42">
                  <c:v>45</c:v>
                </c:pt>
                <c:pt idx="43">
                  <c:v>45</c:v>
                </c:pt>
                <c:pt idx="44">
                  <c:v>45</c:v>
                </c:pt>
                <c:pt idx="45">
                  <c:v>45</c:v>
                </c:pt>
                <c:pt idx="46">
                  <c:v>45</c:v>
                </c:pt>
                <c:pt idx="47">
                  <c:v>45</c:v>
                </c:pt>
                <c:pt idx="48">
                  <c:v>45</c:v>
                </c:pt>
                <c:pt idx="49">
                  <c:v>45</c:v>
                </c:pt>
                <c:pt idx="50">
                  <c:v>45</c:v>
                </c:pt>
                <c:pt idx="51">
                  <c:v>45</c:v>
                </c:pt>
                <c:pt idx="52">
                  <c:v>45</c:v>
                </c:pt>
                <c:pt idx="53">
                  <c:v>45</c:v>
                </c:pt>
                <c:pt idx="54">
                  <c:v>45</c:v>
                </c:pt>
                <c:pt idx="55">
                  <c:v>45</c:v>
                </c:pt>
                <c:pt idx="56">
                  <c:v>45</c:v>
                </c:pt>
                <c:pt idx="57">
                  <c:v>45</c:v>
                </c:pt>
                <c:pt idx="58">
                  <c:v>45</c:v>
                </c:pt>
                <c:pt idx="59">
                  <c:v>45</c:v>
                </c:pt>
                <c:pt idx="60">
                  <c:v>45</c:v>
                </c:pt>
                <c:pt idx="61">
                  <c:v>45</c:v>
                </c:pt>
                <c:pt idx="62">
                  <c:v>45</c:v>
                </c:pt>
                <c:pt idx="63">
                  <c:v>45</c:v>
                </c:pt>
                <c:pt idx="64">
                  <c:v>45</c:v>
                </c:pt>
                <c:pt idx="65">
                  <c:v>45</c:v>
                </c:pt>
                <c:pt idx="66">
                  <c:v>45</c:v>
                </c:pt>
                <c:pt idx="67">
                  <c:v>45</c:v>
                </c:pt>
                <c:pt idx="68">
                  <c:v>45</c:v>
                </c:pt>
                <c:pt idx="69">
                  <c:v>45</c:v>
                </c:pt>
                <c:pt idx="70">
                  <c:v>45</c:v>
                </c:pt>
                <c:pt idx="71">
                  <c:v>45</c:v>
                </c:pt>
                <c:pt idx="72">
                  <c:v>45</c:v>
                </c:pt>
                <c:pt idx="73">
                  <c:v>45</c:v>
                </c:pt>
                <c:pt idx="74">
                  <c:v>45</c:v>
                </c:pt>
                <c:pt idx="75">
                  <c:v>45</c:v>
                </c:pt>
                <c:pt idx="76">
                  <c:v>45</c:v>
                </c:pt>
                <c:pt idx="77">
                  <c:v>45</c:v>
                </c:pt>
                <c:pt idx="78">
                  <c:v>45</c:v>
                </c:pt>
                <c:pt idx="79">
                  <c:v>45</c:v>
                </c:pt>
                <c:pt idx="80">
                  <c:v>45</c:v>
                </c:pt>
                <c:pt idx="81">
                  <c:v>45</c:v>
                </c:pt>
                <c:pt idx="82">
                  <c:v>45</c:v>
                </c:pt>
                <c:pt idx="83">
                  <c:v>45</c:v>
                </c:pt>
                <c:pt idx="84">
                  <c:v>45</c:v>
                </c:pt>
                <c:pt idx="85">
                  <c:v>45</c:v>
                </c:pt>
                <c:pt idx="86">
                  <c:v>45</c:v>
                </c:pt>
                <c:pt idx="87">
                  <c:v>45</c:v>
                </c:pt>
                <c:pt idx="88">
                  <c:v>45</c:v>
                </c:pt>
                <c:pt idx="89">
                  <c:v>45</c:v>
                </c:pt>
                <c:pt idx="90">
                  <c:v>45</c:v>
                </c:pt>
                <c:pt idx="91">
                  <c:v>45</c:v>
                </c:pt>
                <c:pt idx="92">
                  <c:v>45</c:v>
                </c:pt>
                <c:pt idx="93">
                  <c:v>45</c:v>
                </c:pt>
                <c:pt idx="94">
                  <c:v>45</c:v>
                </c:pt>
                <c:pt idx="95">
                  <c:v>45</c:v>
                </c:pt>
                <c:pt idx="96">
                  <c:v>45</c:v>
                </c:pt>
                <c:pt idx="97">
                  <c:v>45</c:v>
                </c:pt>
                <c:pt idx="98">
                  <c:v>45</c:v>
                </c:pt>
                <c:pt idx="99">
                  <c:v>45</c:v>
                </c:pt>
                <c:pt idx="100">
                  <c:v>45</c:v>
                </c:pt>
                <c:pt idx="101">
                  <c:v>45</c:v>
                </c:pt>
                <c:pt idx="102">
                  <c:v>45</c:v>
                </c:pt>
                <c:pt idx="103">
                  <c:v>45</c:v>
                </c:pt>
                <c:pt idx="104">
                  <c:v>45</c:v>
                </c:pt>
                <c:pt idx="105">
                  <c:v>45</c:v>
                </c:pt>
                <c:pt idx="106">
                  <c:v>45</c:v>
                </c:pt>
                <c:pt idx="107">
                  <c:v>45</c:v>
                </c:pt>
                <c:pt idx="108">
                  <c:v>45</c:v>
                </c:pt>
                <c:pt idx="109">
                  <c:v>45</c:v>
                </c:pt>
                <c:pt idx="110">
                  <c:v>45</c:v>
                </c:pt>
                <c:pt idx="111">
                  <c:v>45</c:v>
                </c:pt>
                <c:pt idx="112">
                  <c:v>45</c:v>
                </c:pt>
                <c:pt idx="113">
                  <c:v>45</c:v>
                </c:pt>
                <c:pt idx="114">
                  <c:v>45</c:v>
                </c:pt>
                <c:pt idx="115">
                  <c:v>45</c:v>
                </c:pt>
                <c:pt idx="116">
                  <c:v>45</c:v>
                </c:pt>
                <c:pt idx="117">
                  <c:v>45</c:v>
                </c:pt>
                <c:pt idx="118">
                  <c:v>45</c:v>
                </c:pt>
                <c:pt idx="119">
                  <c:v>45</c:v>
                </c:pt>
                <c:pt idx="120">
                  <c:v>45</c:v>
                </c:pt>
                <c:pt idx="121">
                  <c:v>45</c:v>
                </c:pt>
                <c:pt idx="122">
                  <c:v>45</c:v>
                </c:pt>
                <c:pt idx="123">
                  <c:v>45</c:v>
                </c:pt>
                <c:pt idx="124">
                  <c:v>45</c:v>
                </c:pt>
              </c:numCache>
            </c:numRef>
          </c:val>
        </c:ser>
        <c:marker val="1"/>
        <c:axId val="45383680"/>
        <c:axId val="45385600"/>
      </c:lineChart>
      <c:dateAx>
        <c:axId val="453836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Date</a:t>
                </a:r>
              </a:p>
            </c:rich>
          </c:tx>
          <c:layout/>
        </c:title>
        <c:numFmt formatCode="m/d/yyyy" sourceLinked="1"/>
        <c:tickLblPos val="nextTo"/>
        <c:crossAx val="45385600"/>
        <c:crosses val="autoZero"/>
        <c:auto val="1"/>
        <c:lblOffset val="100"/>
      </c:dateAx>
      <c:valAx>
        <c:axId val="453856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Degrees F</a:t>
                </a:r>
              </a:p>
            </c:rich>
          </c:tx>
          <c:layout/>
        </c:title>
        <c:numFmt formatCode="General" sourceLinked="1"/>
        <c:tickLblPos val="nextTo"/>
        <c:crossAx val="45383680"/>
        <c:crosses val="autoZero"/>
        <c:crossBetween val="between"/>
        <c:majorUnit val="10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6"/>
        <c:delete val="1"/>
      </c:legendEntry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642B-C236-4AD8-8AFE-31BD326D1075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DDD6C-0A23-47AC-83EF-F68D47733A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304800" y="304800"/>
          <a:ext cx="8583706" cy="5838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NMSU-CAHE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sguldan</dc:creator>
  <cp:lastModifiedBy>sguldan</cp:lastModifiedBy>
  <cp:revision>7</cp:revision>
  <dcterms:created xsi:type="dcterms:W3CDTF">2011-07-07T19:50:01Z</dcterms:created>
  <dcterms:modified xsi:type="dcterms:W3CDTF">2011-07-08T14:32:01Z</dcterms:modified>
</cp:coreProperties>
</file>