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guldan\My%20Documents\Resprop&amp;proj\Year-round%20production\SARE2009\2010%20Annual%20Report\first%20email\Copy%20of%20LEY3ModelsGraphSeason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Fig. 2.  Hoop </a:t>
            </a:r>
            <a:r>
              <a:rPr lang="en-US" dirty="0"/>
              <a:t>House Air Temperature Drop During Winter </a:t>
            </a:r>
            <a:r>
              <a:rPr lang="en-US" dirty="0" smtClean="0"/>
              <a:t>2011,</a:t>
            </a:r>
            <a:endParaRPr lang="en-US" dirty="0"/>
          </a:p>
          <a:p>
            <a:pPr>
              <a:defRPr/>
            </a:pPr>
            <a:r>
              <a:rPr lang="en-US" dirty="0"/>
              <a:t>Las Cruces, NM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Graph!$B$134</c:f>
              <c:strCache>
                <c:ptCount val="1"/>
                <c:pt idx="0">
                  <c:v>SL</c:v>
                </c:pt>
              </c:strCache>
            </c:strRef>
          </c:tx>
          <c:spPr>
            <a:ln w="25400">
              <a:solidFill>
                <a:schemeClr val="tx1"/>
              </a:solidFill>
              <a:prstDash val="sysDash"/>
            </a:ln>
          </c:spPr>
          <c:marker>
            <c:symbol val="none"/>
          </c:marker>
          <c:cat>
            <c:numRef>
              <c:f>Graph!$A$135:$A$153</c:f>
              <c:numCache>
                <c:formatCode>m/d/yyyy</c:formatCode>
                <c:ptCount val="19"/>
                <c:pt idx="0">
                  <c:v>39106</c:v>
                </c:pt>
                <c:pt idx="1">
                  <c:v>39107</c:v>
                </c:pt>
                <c:pt idx="2">
                  <c:v>39108</c:v>
                </c:pt>
                <c:pt idx="3">
                  <c:v>39109</c:v>
                </c:pt>
                <c:pt idx="4">
                  <c:v>39110</c:v>
                </c:pt>
                <c:pt idx="5">
                  <c:v>39111</c:v>
                </c:pt>
                <c:pt idx="6">
                  <c:v>39112</c:v>
                </c:pt>
                <c:pt idx="7">
                  <c:v>39113</c:v>
                </c:pt>
                <c:pt idx="8">
                  <c:v>39114</c:v>
                </c:pt>
                <c:pt idx="9">
                  <c:v>39115</c:v>
                </c:pt>
                <c:pt idx="10">
                  <c:v>39116</c:v>
                </c:pt>
                <c:pt idx="11">
                  <c:v>39117</c:v>
                </c:pt>
                <c:pt idx="12">
                  <c:v>39118</c:v>
                </c:pt>
                <c:pt idx="13">
                  <c:v>39119</c:v>
                </c:pt>
                <c:pt idx="14">
                  <c:v>39120</c:v>
                </c:pt>
                <c:pt idx="15">
                  <c:v>39121</c:v>
                </c:pt>
                <c:pt idx="16">
                  <c:v>39122</c:v>
                </c:pt>
                <c:pt idx="17">
                  <c:v>39123</c:v>
                </c:pt>
                <c:pt idx="18">
                  <c:v>39124</c:v>
                </c:pt>
              </c:numCache>
            </c:numRef>
          </c:cat>
          <c:val>
            <c:numRef>
              <c:f>Graph!$B$135:$B$153</c:f>
              <c:numCache>
                <c:formatCode>General</c:formatCode>
                <c:ptCount val="19"/>
                <c:pt idx="0">
                  <c:v>85.741000000000014</c:v>
                </c:pt>
                <c:pt idx="1">
                  <c:v>84.812000000000012</c:v>
                </c:pt>
                <c:pt idx="2">
                  <c:v>87.761500000000026</c:v>
                </c:pt>
                <c:pt idx="3">
                  <c:v>92.706999999999994</c:v>
                </c:pt>
                <c:pt idx="4">
                  <c:v>85.144000000000005</c:v>
                </c:pt>
                <c:pt idx="5">
                  <c:v>87.228999999999999</c:v>
                </c:pt>
                <c:pt idx="6">
                  <c:v>81.147999999999996</c:v>
                </c:pt>
                <c:pt idx="7">
                  <c:v>52.069000000000003</c:v>
                </c:pt>
                <c:pt idx="8">
                  <c:v>28.814999999999998</c:v>
                </c:pt>
                <c:pt idx="9">
                  <c:v>61.608000000000011</c:v>
                </c:pt>
                <c:pt idx="10">
                  <c:v>66.977000000000004</c:v>
                </c:pt>
                <c:pt idx="11">
                  <c:v>80.893500000000003</c:v>
                </c:pt>
                <c:pt idx="12">
                  <c:v>77.705500000000001</c:v>
                </c:pt>
                <c:pt idx="13">
                  <c:v>87.762500000000003</c:v>
                </c:pt>
                <c:pt idx="14">
                  <c:v>89.831500000000005</c:v>
                </c:pt>
                <c:pt idx="15">
                  <c:v>68.801000000000002</c:v>
                </c:pt>
                <c:pt idx="16">
                  <c:v>88.167000000000002</c:v>
                </c:pt>
                <c:pt idx="17">
                  <c:v>92.265999999999991</c:v>
                </c:pt>
                <c:pt idx="18">
                  <c:v>95.222999999999999</c:v>
                </c:pt>
              </c:numCache>
            </c:numRef>
          </c:val>
        </c:ser>
        <c:ser>
          <c:idx val="1"/>
          <c:order val="1"/>
          <c:tx>
            <c:strRef>
              <c:f>Graph!$C$134</c:f>
              <c:strCache>
                <c:ptCount val="1"/>
                <c:pt idx="0">
                  <c:v>SL</c:v>
                </c:pt>
              </c:strCache>
            </c:strRef>
          </c:tx>
          <c:spPr>
            <a:ln w="22225">
              <a:solidFill>
                <a:schemeClr val="tx1"/>
              </a:solidFill>
              <a:prstDash val="sysDash"/>
            </a:ln>
          </c:spPr>
          <c:marker>
            <c:symbol val="none"/>
          </c:marker>
          <c:cat>
            <c:numRef>
              <c:f>Graph!$A$135:$A$153</c:f>
              <c:numCache>
                <c:formatCode>m/d/yyyy</c:formatCode>
                <c:ptCount val="19"/>
                <c:pt idx="0">
                  <c:v>39106</c:v>
                </c:pt>
                <c:pt idx="1">
                  <c:v>39107</c:v>
                </c:pt>
                <c:pt idx="2">
                  <c:v>39108</c:v>
                </c:pt>
                <c:pt idx="3">
                  <c:v>39109</c:v>
                </c:pt>
                <c:pt idx="4">
                  <c:v>39110</c:v>
                </c:pt>
                <c:pt idx="5">
                  <c:v>39111</c:v>
                </c:pt>
                <c:pt idx="6">
                  <c:v>39112</c:v>
                </c:pt>
                <c:pt idx="7">
                  <c:v>39113</c:v>
                </c:pt>
                <c:pt idx="8">
                  <c:v>39114</c:v>
                </c:pt>
                <c:pt idx="9">
                  <c:v>39115</c:v>
                </c:pt>
                <c:pt idx="10">
                  <c:v>39116</c:v>
                </c:pt>
                <c:pt idx="11">
                  <c:v>39117</c:v>
                </c:pt>
                <c:pt idx="12">
                  <c:v>39118</c:v>
                </c:pt>
                <c:pt idx="13">
                  <c:v>39119</c:v>
                </c:pt>
                <c:pt idx="14">
                  <c:v>39120</c:v>
                </c:pt>
                <c:pt idx="15">
                  <c:v>39121</c:v>
                </c:pt>
                <c:pt idx="16">
                  <c:v>39122</c:v>
                </c:pt>
                <c:pt idx="17">
                  <c:v>39123</c:v>
                </c:pt>
                <c:pt idx="18">
                  <c:v>39124</c:v>
                </c:pt>
              </c:numCache>
            </c:numRef>
          </c:cat>
          <c:val>
            <c:numRef>
              <c:f>Graph!$C$135:$C$153</c:f>
              <c:numCache>
                <c:formatCode>General</c:formatCode>
                <c:ptCount val="19"/>
                <c:pt idx="0">
                  <c:v>25.6755</c:v>
                </c:pt>
                <c:pt idx="1">
                  <c:v>26.828499999999991</c:v>
                </c:pt>
                <c:pt idx="2">
                  <c:v>26.828499999999991</c:v>
                </c:pt>
                <c:pt idx="3">
                  <c:v>24.197000000000006</c:v>
                </c:pt>
                <c:pt idx="4">
                  <c:v>28.288499999999992</c:v>
                </c:pt>
                <c:pt idx="5">
                  <c:v>28.495499999999996</c:v>
                </c:pt>
                <c:pt idx="6">
                  <c:v>36.284000000000006</c:v>
                </c:pt>
                <c:pt idx="7">
                  <c:v>23.0105</c:v>
                </c:pt>
                <c:pt idx="8">
                  <c:v>11.733000000000001</c:v>
                </c:pt>
                <c:pt idx="9">
                  <c:v>5.3374999999999995</c:v>
                </c:pt>
                <c:pt idx="10">
                  <c:v>8.3330000000000002</c:v>
                </c:pt>
                <c:pt idx="11">
                  <c:v>15.947500000000002</c:v>
                </c:pt>
                <c:pt idx="12">
                  <c:v>27.704499999999996</c:v>
                </c:pt>
                <c:pt idx="13">
                  <c:v>22.757999999999999</c:v>
                </c:pt>
                <c:pt idx="14">
                  <c:v>25.212</c:v>
                </c:pt>
                <c:pt idx="15">
                  <c:v>29.134000000000004</c:v>
                </c:pt>
                <c:pt idx="16">
                  <c:v>19.277000000000001</c:v>
                </c:pt>
                <c:pt idx="17">
                  <c:v>18.882499999999997</c:v>
                </c:pt>
                <c:pt idx="18">
                  <c:v>24.413499999999996</c:v>
                </c:pt>
              </c:numCache>
            </c:numRef>
          </c:val>
        </c:ser>
        <c:ser>
          <c:idx val="2"/>
          <c:order val="2"/>
          <c:tx>
            <c:strRef>
              <c:f>Graph!$D$134</c:f>
              <c:strCache>
                <c:ptCount val="1"/>
                <c:pt idx="0">
                  <c:v>DL</c:v>
                </c:pt>
              </c:strCache>
            </c:strRef>
          </c:tx>
          <c:spPr>
            <a:ln w="25400" cap="rnd">
              <a:solidFill>
                <a:sysClr val="windowText" lastClr="000000"/>
              </a:solidFill>
              <a:prstDash val="sysDot"/>
              <a:round/>
              <a:headEnd type="none"/>
              <a:tailEnd type="none"/>
            </a:ln>
          </c:spPr>
          <c:marker>
            <c:symbol val="none"/>
          </c:marker>
          <c:cat>
            <c:numRef>
              <c:f>Graph!$A$135:$A$153</c:f>
              <c:numCache>
                <c:formatCode>m/d/yyyy</c:formatCode>
                <c:ptCount val="19"/>
                <c:pt idx="0">
                  <c:v>39106</c:v>
                </c:pt>
                <c:pt idx="1">
                  <c:v>39107</c:v>
                </c:pt>
                <c:pt idx="2">
                  <c:v>39108</c:v>
                </c:pt>
                <c:pt idx="3">
                  <c:v>39109</c:v>
                </c:pt>
                <c:pt idx="4">
                  <c:v>39110</c:v>
                </c:pt>
                <c:pt idx="5">
                  <c:v>39111</c:v>
                </c:pt>
                <c:pt idx="6">
                  <c:v>39112</c:v>
                </c:pt>
                <c:pt idx="7">
                  <c:v>39113</c:v>
                </c:pt>
                <c:pt idx="8">
                  <c:v>39114</c:v>
                </c:pt>
                <c:pt idx="9">
                  <c:v>39115</c:v>
                </c:pt>
                <c:pt idx="10">
                  <c:v>39116</c:v>
                </c:pt>
                <c:pt idx="11">
                  <c:v>39117</c:v>
                </c:pt>
                <c:pt idx="12">
                  <c:v>39118</c:v>
                </c:pt>
                <c:pt idx="13">
                  <c:v>39119</c:v>
                </c:pt>
                <c:pt idx="14">
                  <c:v>39120</c:v>
                </c:pt>
                <c:pt idx="15">
                  <c:v>39121</c:v>
                </c:pt>
                <c:pt idx="16">
                  <c:v>39122</c:v>
                </c:pt>
                <c:pt idx="17">
                  <c:v>39123</c:v>
                </c:pt>
                <c:pt idx="18">
                  <c:v>39124</c:v>
                </c:pt>
              </c:numCache>
            </c:numRef>
          </c:cat>
          <c:val>
            <c:numRef>
              <c:f>Graph!$D$135:$D$153</c:f>
              <c:numCache>
                <c:formatCode>General</c:formatCode>
                <c:ptCount val="19"/>
                <c:pt idx="0">
                  <c:v>94.642500000000013</c:v>
                </c:pt>
                <c:pt idx="1">
                  <c:v>95.703499999999991</c:v>
                </c:pt>
                <c:pt idx="2">
                  <c:v>95.077499999999986</c:v>
                </c:pt>
                <c:pt idx="3">
                  <c:v>98.3065</c:v>
                </c:pt>
                <c:pt idx="4">
                  <c:v>93.833500000000001</c:v>
                </c:pt>
                <c:pt idx="5">
                  <c:v>96.596000000000004</c:v>
                </c:pt>
                <c:pt idx="6">
                  <c:v>85.877499999999998</c:v>
                </c:pt>
                <c:pt idx="7">
                  <c:v>60.63000000000001</c:v>
                </c:pt>
                <c:pt idx="8">
                  <c:v>36.93</c:v>
                </c:pt>
                <c:pt idx="9">
                  <c:v>73.122499999999988</c:v>
                </c:pt>
                <c:pt idx="10">
                  <c:v>80.093500000000006</c:v>
                </c:pt>
                <c:pt idx="11">
                  <c:v>91.408999999999992</c:v>
                </c:pt>
                <c:pt idx="12">
                  <c:v>88.450999999999993</c:v>
                </c:pt>
                <c:pt idx="13">
                  <c:v>94.319500000000005</c:v>
                </c:pt>
                <c:pt idx="14">
                  <c:v>87.597499999999997</c:v>
                </c:pt>
                <c:pt idx="15">
                  <c:v>80.978999999999999</c:v>
                </c:pt>
                <c:pt idx="16">
                  <c:v>92.989499999999992</c:v>
                </c:pt>
                <c:pt idx="17">
                  <c:v>95.731500000000025</c:v>
                </c:pt>
                <c:pt idx="18">
                  <c:v>101.065</c:v>
                </c:pt>
              </c:numCache>
            </c:numRef>
          </c:val>
        </c:ser>
        <c:ser>
          <c:idx val="3"/>
          <c:order val="3"/>
          <c:tx>
            <c:strRef>
              <c:f>Graph!$E$134</c:f>
              <c:strCache>
                <c:ptCount val="1"/>
                <c:pt idx="0">
                  <c:v>DL</c:v>
                </c:pt>
              </c:strCache>
            </c:strRef>
          </c:tx>
          <c:spPr>
            <a:ln w="25400">
              <a:solidFill>
                <a:schemeClr val="tx1"/>
              </a:solidFill>
              <a:prstDash val="sysDot"/>
            </a:ln>
          </c:spPr>
          <c:marker>
            <c:symbol val="none"/>
          </c:marker>
          <c:cat>
            <c:numRef>
              <c:f>Graph!$A$135:$A$153</c:f>
              <c:numCache>
                <c:formatCode>m/d/yyyy</c:formatCode>
                <c:ptCount val="19"/>
                <c:pt idx="0">
                  <c:v>39106</c:v>
                </c:pt>
                <c:pt idx="1">
                  <c:v>39107</c:v>
                </c:pt>
                <c:pt idx="2">
                  <c:v>39108</c:v>
                </c:pt>
                <c:pt idx="3">
                  <c:v>39109</c:v>
                </c:pt>
                <c:pt idx="4">
                  <c:v>39110</c:v>
                </c:pt>
                <c:pt idx="5">
                  <c:v>39111</c:v>
                </c:pt>
                <c:pt idx="6">
                  <c:v>39112</c:v>
                </c:pt>
                <c:pt idx="7">
                  <c:v>39113</c:v>
                </c:pt>
                <c:pt idx="8">
                  <c:v>39114</c:v>
                </c:pt>
                <c:pt idx="9">
                  <c:v>39115</c:v>
                </c:pt>
                <c:pt idx="10">
                  <c:v>39116</c:v>
                </c:pt>
                <c:pt idx="11">
                  <c:v>39117</c:v>
                </c:pt>
                <c:pt idx="12">
                  <c:v>39118</c:v>
                </c:pt>
                <c:pt idx="13">
                  <c:v>39119</c:v>
                </c:pt>
                <c:pt idx="14">
                  <c:v>39120</c:v>
                </c:pt>
                <c:pt idx="15">
                  <c:v>39121</c:v>
                </c:pt>
                <c:pt idx="16">
                  <c:v>39122</c:v>
                </c:pt>
                <c:pt idx="17">
                  <c:v>39123</c:v>
                </c:pt>
                <c:pt idx="18">
                  <c:v>39124</c:v>
                </c:pt>
              </c:numCache>
            </c:numRef>
          </c:cat>
          <c:val>
            <c:numRef>
              <c:f>Graph!$E$135:$E$153</c:f>
              <c:numCache>
                <c:formatCode>General</c:formatCode>
                <c:ptCount val="19"/>
                <c:pt idx="0">
                  <c:v>30.011000000000006</c:v>
                </c:pt>
                <c:pt idx="1">
                  <c:v>31.332500000000003</c:v>
                </c:pt>
                <c:pt idx="2">
                  <c:v>31.68249999999999</c:v>
                </c:pt>
                <c:pt idx="3">
                  <c:v>28.290500000000002</c:v>
                </c:pt>
                <c:pt idx="4">
                  <c:v>32.214000000000006</c:v>
                </c:pt>
                <c:pt idx="5">
                  <c:v>32.138000000000005</c:v>
                </c:pt>
                <c:pt idx="6">
                  <c:v>39.403500000000001</c:v>
                </c:pt>
                <c:pt idx="7">
                  <c:v>28.758500000000002</c:v>
                </c:pt>
                <c:pt idx="8">
                  <c:v>17.283499999999997</c:v>
                </c:pt>
                <c:pt idx="9">
                  <c:v>10.326000000000002</c:v>
                </c:pt>
                <c:pt idx="10">
                  <c:v>13.596500000000002</c:v>
                </c:pt>
                <c:pt idx="11">
                  <c:v>21.401499999999995</c:v>
                </c:pt>
                <c:pt idx="12">
                  <c:v>31.710999999999999</c:v>
                </c:pt>
                <c:pt idx="13">
                  <c:v>26.954500000000003</c:v>
                </c:pt>
                <c:pt idx="14">
                  <c:v>29.5565</c:v>
                </c:pt>
                <c:pt idx="15">
                  <c:v>34.758500000000005</c:v>
                </c:pt>
                <c:pt idx="16">
                  <c:v>23.863</c:v>
                </c:pt>
                <c:pt idx="17">
                  <c:v>23.532</c:v>
                </c:pt>
                <c:pt idx="18">
                  <c:v>28.57</c:v>
                </c:pt>
              </c:numCache>
            </c:numRef>
          </c:val>
        </c:ser>
        <c:ser>
          <c:idx val="4"/>
          <c:order val="4"/>
          <c:tx>
            <c:strRef>
              <c:f>Graph!$F$134</c:f>
              <c:strCache>
                <c:ptCount val="1"/>
                <c:pt idx="0">
                  <c:v>DL+B</c:v>
                </c:pt>
              </c:strCache>
            </c:strRef>
          </c:tx>
          <c:spPr>
            <a:ln w="25400" cmpd="dbl">
              <a:solidFill>
                <a:schemeClr val="tx1"/>
              </a:solidFill>
              <a:prstDash val="solid"/>
            </a:ln>
          </c:spPr>
          <c:marker>
            <c:symbol val="none"/>
          </c:marker>
          <c:cat>
            <c:numRef>
              <c:f>Graph!$A$135:$A$153</c:f>
              <c:numCache>
                <c:formatCode>m/d/yyyy</c:formatCode>
                <c:ptCount val="19"/>
                <c:pt idx="0">
                  <c:v>39106</c:v>
                </c:pt>
                <c:pt idx="1">
                  <c:v>39107</c:v>
                </c:pt>
                <c:pt idx="2">
                  <c:v>39108</c:v>
                </c:pt>
                <c:pt idx="3">
                  <c:v>39109</c:v>
                </c:pt>
                <c:pt idx="4">
                  <c:v>39110</c:v>
                </c:pt>
                <c:pt idx="5">
                  <c:v>39111</c:v>
                </c:pt>
                <c:pt idx="6">
                  <c:v>39112</c:v>
                </c:pt>
                <c:pt idx="7">
                  <c:v>39113</c:v>
                </c:pt>
                <c:pt idx="8">
                  <c:v>39114</c:v>
                </c:pt>
                <c:pt idx="9">
                  <c:v>39115</c:v>
                </c:pt>
                <c:pt idx="10">
                  <c:v>39116</c:v>
                </c:pt>
                <c:pt idx="11">
                  <c:v>39117</c:v>
                </c:pt>
                <c:pt idx="12">
                  <c:v>39118</c:v>
                </c:pt>
                <c:pt idx="13">
                  <c:v>39119</c:v>
                </c:pt>
                <c:pt idx="14">
                  <c:v>39120</c:v>
                </c:pt>
                <c:pt idx="15">
                  <c:v>39121</c:v>
                </c:pt>
                <c:pt idx="16">
                  <c:v>39122</c:v>
                </c:pt>
                <c:pt idx="17">
                  <c:v>39123</c:v>
                </c:pt>
                <c:pt idx="18">
                  <c:v>39124</c:v>
                </c:pt>
              </c:numCache>
            </c:numRef>
          </c:cat>
          <c:val>
            <c:numRef>
              <c:f>Graph!$F$135:$F$153</c:f>
              <c:numCache>
                <c:formatCode>General</c:formatCode>
                <c:ptCount val="19"/>
                <c:pt idx="0">
                  <c:v>91.127999999999986</c:v>
                </c:pt>
                <c:pt idx="1">
                  <c:v>89.627999999999986</c:v>
                </c:pt>
                <c:pt idx="2">
                  <c:v>90.369500000000002</c:v>
                </c:pt>
                <c:pt idx="3">
                  <c:v>93.209000000000003</c:v>
                </c:pt>
                <c:pt idx="4">
                  <c:v>87.892499999999998</c:v>
                </c:pt>
                <c:pt idx="5">
                  <c:v>89.962999999999994</c:v>
                </c:pt>
                <c:pt idx="6">
                  <c:v>83.270499999999998</c:v>
                </c:pt>
                <c:pt idx="7">
                  <c:v>57.3765</c:v>
                </c:pt>
                <c:pt idx="8">
                  <c:v>39.407000000000004</c:v>
                </c:pt>
                <c:pt idx="9">
                  <c:v>68.506500000000003</c:v>
                </c:pt>
                <c:pt idx="10">
                  <c:v>76.164500000000004</c:v>
                </c:pt>
                <c:pt idx="11">
                  <c:v>84.85799999999999</c:v>
                </c:pt>
                <c:pt idx="12">
                  <c:v>85.185499999999976</c:v>
                </c:pt>
                <c:pt idx="13">
                  <c:v>89.304000000000002</c:v>
                </c:pt>
                <c:pt idx="14">
                  <c:v>87.771500000000003</c:v>
                </c:pt>
                <c:pt idx="15">
                  <c:v>77.27000000000001</c:v>
                </c:pt>
                <c:pt idx="16">
                  <c:v>90.432000000000002</c:v>
                </c:pt>
                <c:pt idx="17">
                  <c:v>92.551999999999992</c:v>
                </c:pt>
                <c:pt idx="18">
                  <c:v>96.582999999999998</c:v>
                </c:pt>
              </c:numCache>
            </c:numRef>
          </c:val>
        </c:ser>
        <c:ser>
          <c:idx val="5"/>
          <c:order val="5"/>
          <c:tx>
            <c:strRef>
              <c:f>Graph!$G$134</c:f>
              <c:strCache>
                <c:ptCount val="1"/>
                <c:pt idx="0">
                  <c:v>DL+B</c:v>
                </c:pt>
              </c:strCache>
            </c:strRef>
          </c:tx>
          <c:spPr>
            <a:ln w="25400" cmpd="dbl">
              <a:solidFill>
                <a:schemeClr val="tx1"/>
              </a:solidFill>
            </a:ln>
          </c:spPr>
          <c:marker>
            <c:symbol val="none"/>
          </c:marker>
          <c:cat>
            <c:numRef>
              <c:f>Graph!$A$135:$A$153</c:f>
              <c:numCache>
                <c:formatCode>m/d/yyyy</c:formatCode>
                <c:ptCount val="19"/>
                <c:pt idx="0">
                  <c:v>39106</c:v>
                </c:pt>
                <c:pt idx="1">
                  <c:v>39107</c:v>
                </c:pt>
                <c:pt idx="2">
                  <c:v>39108</c:v>
                </c:pt>
                <c:pt idx="3">
                  <c:v>39109</c:v>
                </c:pt>
                <c:pt idx="4">
                  <c:v>39110</c:v>
                </c:pt>
                <c:pt idx="5">
                  <c:v>39111</c:v>
                </c:pt>
                <c:pt idx="6">
                  <c:v>39112</c:v>
                </c:pt>
                <c:pt idx="7">
                  <c:v>39113</c:v>
                </c:pt>
                <c:pt idx="8">
                  <c:v>39114</c:v>
                </c:pt>
                <c:pt idx="9">
                  <c:v>39115</c:v>
                </c:pt>
                <c:pt idx="10">
                  <c:v>39116</c:v>
                </c:pt>
                <c:pt idx="11">
                  <c:v>39117</c:v>
                </c:pt>
                <c:pt idx="12">
                  <c:v>39118</c:v>
                </c:pt>
                <c:pt idx="13">
                  <c:v>39119</c:v>
                </c:pt>
                <c:pt idx="14">
                  <c:v>39120</c:v>
                </c:pt>
                <c:pt idx="15">
                  <c:v>39121</c:v>
                </c:pt>
                <c:pt idx="16">
                  <c:v>39122</c:v>
                </c:pt>
                <c:pt idx="17">
                  <c:v>39123</c:v>
                </c:pt>
                <c:pt idx="18">
                  <c:v>39124</c:v>
                </c:pt>
              </c:numCache>
            </c:numRef>
          </c:cat>
          <c:val>
            <c:numRef>
              <c:f>Graph!$G$135:$G$153</c:f>
              <c:numCache>
                <c:formatCode>General</c:formatCode>
                <c:ptCount val="19"/>
                <c:pt idx="0">
                  <c:v>36.204000000000008</c:v>
                </c:pt>
                <c:pt idx="1">
                  <c:v>36.999000000000002</c:v>
                </c:pt>
                <c:pt idx="2">
                  <c:v>37.236500000000014</c:v>
                </c:pt>
                <c:pt idx="3">
                  <c:v>34.868500000000004</c:v>
                </c:pt>
                <c:pt idx="4">
                  <c:v>38.149000000000001</c:v>
                </c:pt>
                <c:pt idx="5">
                  <c:v>38.170500000000011</c:v>
                </c:pt>
                <c:pt idx="6">
                  <c:v>43.961000000000006</c:v>
                </c:pt>
                <c:pt idx="7">
                  <c:v>33.162000000000006</c:v>
                </c:pt>
                <c:pt idx="8">
                  <c:v>23.067499999999995</c:v>
                </c:pt>
                <c:pt idx="9">
                  <c:v>16.693999999999999</c:v>
                </c:pt>
                <c:pt idx="10">
                  <c:v>19.337000000000003</c:v>
                </c:pt>
                <c:pt idx="11">
                  <c:v>26.7395</c:v>
                </c:pt>
                <c:pt idx="12">
                  <c:v>35.899500000000003</c:v>
                </c:pt>
                <c:pt idx="13">
                  <c:v>33.230000000000011</c:v>
                </c:pt>
                <c:pt idx="14">
                  <c:v>35.509500000000003</c:v>
                </c:pt>
                <c:pt idx="15">
                  <c:v>38.8185</c:v>
                </c:pt>
                <c:pt idx="16">
                  <c:v>30.650000000000002</c:v>
                </c:pt>
                <c:pt idx="17">
                  <c:v>30.0045</c:v>
                </c:pt>
                <c:pt idx="18">
                  <c:v>34.3125</c:v>
                </c:pt>
              </c:numCache>
            </c:numRef>
          </c:val>
        </c:ser>
        <c:ser>
          <c:idx val="6"/>
          <c:order val="6"/>
          <c:tx>
            <c:strRef>
              <c:f>Graph!$H$134</c:f>
              <c:strCache>
                <c:ptCount val="1"/>
                <c:pt idx="0">
                  <c:v>Optimum Air Temp</c:v>
                </c:pt>
              </c:strCache>
            </c:strRef>
          </c:tx>
          <c:spPr>
            <a:ln w="254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Graph!$A$135:$A$153</c:f>
              <c:numCache>
                <c:formatCode>m/d/yyyy</c:formatCode>
                <c:ptCount val="19"/>
                <c:pt idx="0">
                  <c:v>39106</c:v>
                </c:pt>
                <c:pt idx="1">
                  <c:v>39107</c:v>
                </c:pt>
                <c:pt idx="2">
                  <c:v>39108</c:v>
                </c:pt>
                <c:pt idx="3">
                  <c:v>39109</c:v>
                </c:pt>
                <c:pt idx="4">
                  <c:v>39110</c:v>
                </c:pt>
                <c:pt idx="5">
                  <c:v>39111</c:v>
                </c:pt>
                <c:pt idx="6">
                  <c:v>39112</c:v>
                </c:pt>
                <c:pt idx="7">
                  <c:v>39113</c:v>
                </c:pt>
                <c:pt idx="8">
                  <c:v>39114</c:v>
                </c:pt>
                <c:pt idx="9">
                  <c:v>39115</c:v>
                </c:pt>
                <c:pt idx="10">
                  <c:v>39116</c:v>
                </c:pt>
                <c:pt idx="11">
                  <c:v>39117</c:v>
                </c:pt>
                <c:pt idx="12">
                  <c:v>39118</c:v>
                </c:pt>
                <c:pt idx="13">
                  <c:v>39119</c:v>
                </c:pt>
                <c:pt idx="14">
                  <c:v>39120</c:v>
                </c:pt>
                <c:pt idx="15">
                  <c:v>39121</c:v>
                </c:pt>
                <c:pt idx="16">
                  <c:v>39122</c:v>
                </c:pt>
                <c:pt idx="17">
                  <c:v>39123</c:v>
                </c:pt>
                <c:pt idx="18">
                  <c:v>39124</c:v>
                </c:pt>
              </c:numCache>
            </c:numRef>
          </c:cat>
          <c:val>
            <c:numRef>
              <c:f>Graph!$H$135:$H$153</c:f>
              <c:numCache>
                <c:formatCode>General</c:formatCode>
                <c:ptCount val="19"/>
                <c:pt idx="0">
                  <c:v>73</c:v>
                </c:pt>
                <c:pt idx="1">
                  <c:v>73</c:v>
                </c:pt>
                <c:pt idx="2">
                  <c:v>73</c:v>
                </c:pt>
                <c:pt idx="3">
                  <c:v>73</c:v>
                </c:pt>
                <c:pt idx="4">
                  <c:v>73</c:v>
                </c:pt>
                <c:pt idx="5">
                  <c:v>73</c:v>
                </c:pt>
                <c:pt idx="6">
                  <c:v>73</c:v>
                </c:pt>
                <c:pt idx="7">
                  <c:v>73</c:v>
                </c:pt>
                <c:pt idx="8">
                  <c:v>73</c:v>
                </c:pt>
                <c:pt idx="9">
                  <c:v>73</c:v>
                </c:pt>
                <c:pt idx="10">
                  <c:v>73</c:v>
                </c:pt>
                <c:pt idx="11">
                  <c:v>73</c:v>
                </c:pt>
                <c:pt idx="12">
                  <c:v>73</c:v>
                </c:pt>
                <c:pt idx="13">
                  <c:v>73</c:v>
                </c:pt>
                <c:pt idx="14">
                  <c:v>73</c:v>
                </c:pt>
                <c:pt idx="15">
                  <c:v>73</c:v>
                </c:pt>
                <c:pt idx="16">
                  <c:v>73</c:v>
                </c:pt>
                <c:pt idx="17">
                  <c:v>73</c:v>
                </c:pt>
                <c:pt idx="18">
                  <c:v>73</c:v>
                </c:pt>
              </c:numCache>
            </c:numRef>
          </c:val>
        </c:ser>
        <c:ser>
          <c:idx val="7"/>
          <c:order val="7"/>
          <c:tx>
            <c:strRef>
              <c:f>Graph!$I$134</c:f>
              <c:strCache>
                <c:ptCount val="1"/>
                <c:pt idx="0">
                  <c:v>Optimum Air Temp</c:v>
                </c:pt>
              </c:strCache>
            </c:strRef>
          </c:tx>
          <c:spPr>
            <a:ln w="254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Graph!$A$135:$A$153</c:f>
              <c:numCache>
                <c:formatCode>m/d/yyyy</c:formatCode>
                <c:ptCount val="19"/>
                <c:pt idx="0">
                  <c:v>39106</c:v>
                </c:pt>
                <c:pt idx="1">
                  <c:v>39107</c:v>
                </c:pt>
                <c:pt idx="2">
                  <c:v>39108</c:v>
                </c:pt>
                <c:pt idx="3">
                  <c:v>39109</c:v>
                </c:pt>
                <c:pt idx="4">
                  <c:v>39110</c:v>
                </c:pt>
                <c:pt idx="5">
                  <c:v>39111</c:v>
                </c:pt>
                <c:pt idx="6">
                  <c:v>39112</c:v>
                </c:pt>
                <c:pt idx="7">
                  <c:v>39113</c:v>
                </c:pt>
                <c:pt idx="8">
                  <c:v>39114</c:v>
                </c:pt>
                <c:pt idx="9">
                  <c:v>39115</c:v>
                </c:pt>
                <c:pt idx="10">
                  <c:v>39116</c:v>
                </c:pt>
                <c:pt idx="11">
                  <c:v>39117</c:v>
                </c:pt>
                <c:pt idx="12">
                  <c:v>39118</c:v>
                </c:pt>
                <c:pt idx="13">
                  <c:v>39119</c:v>
                </c:pt>
                <c:pt idx="14">
                  <c:v>39120</c:v>
                </c:pt>
                <c:pt idx="15">
                  <c:v>39121</c:v>
                </c:pt>
                <c:pt idx="16">
                  <c:v>39122</c:v>
                </c:pt>
                <c:pt idx="17">
                  <c:v>39123</c:v>
                </c:pt>
                <c:pt idx="18">
                  <c:v>39124</c:v>
                </c:pt>
              </c:numCache>
            </c:numRef>
          </c:cat>
          <c:val>
            <c:numRef>
              <c:f>Graph!$I$135:$I$153</c:f>
              <c:numCache>
                <c:formatCode>General</c:formatCode>
                <c:ptCount val="19"/>
                <c:pt idx="0">
                  <c:v>45</c:v>
                </c:pt>
                <c:pt idx="1">
                  <c:v>45</c:v>
                </c:pt>
                <c:pt idx="2">
                  <c:v>45</c:v>
                </c:pt>
                <c:pt idx="3">
                  <c:v>45</c:v>
                </c:pt>
                <c:pt idx="4">
                  <c:v>45</c:v>
                </c:pt>
                <c:pt idx="5">
                  <c:v>45</c:v>
                </c:pt>
                <c:pt idx="6">
                  <c:v>45</c:v>
                </c:pt>
                <c:pt idx="7">
                  <c:v>45</c:v>
                </c:pt>
                <c:pt idx="8">
                  <c:v>45</c:v>
                </c:pt>
                <c:pt idx="9">
                  <c:v>45</c:v>
                </c:pt>
                <c:pt idx="10">
                  <c:v>45</c:v>
                </c:pt>
                <c:pt idx="11">
                  <c:v>45</c:v>
                </c:pt>
                <c:pt idx="12">
                  <c:v>45</c:v>
                </c:pt>
                <c:pt idx="13">
                  <c:v>45</c:v>
                </c:pt>
                <c:pt idx="14">
                  <c:v>45</c:v>
                </c:pt>
                <c:pt idx="15">
                  <c:v>45</c:v>
                </c:pt>
                <c:pt idx="16">
                  <c:v>45</c:v>
                </c:pt>
                <c:pt idx="17">
                  <c:v>45</c:v>
                </c:pt>
                <c:pt idx="18">
                  <c:v>45</c:v>
                </c:pt>
              </c:numCache>
            </c:numRef>
          </c:val>
        </c:ser>
        <c:marker val="1"/>
        <c:axId val="59687680"/>
        <c:axId val="59730560"/>
      </c:lineChart>
      <c:dateAx>
        <c:axId val="5968768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Date</a:t>
                </a:r>
              </a:p>
            </c:rich>
          </c:tx>
          <c:layout/>
        </c:title>
        <c:numFmt formatCode="m/d/yyyy" sourceLinked="1"/>
        <c:tickLblPos val="nextTo"/>
        <c:crossAx val="59730560"/>
        <c:crosses val="autoZero"/>
        <c:auto val="1"/>
        <c:lblOffset val="100"/>
      </c:dateAx>
      <c:valAx>
        <c:axId val="5973056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Degrees F</a:t>
                </a:r>
              </a:p>
            </c:rich>
          </c:tx>
          <c:layout/>
        </c:title>
        <c:numFmt formatCode="General" sourceLinked="1"/>
        <c:tickLblPos val="nextTo"/>
        <c:crossAx val="59687680"/>
        <c:crosses val="autoZero"/>
        <c:crossBetween val="between"/>
      </c:valAx>
    </c:plotArea>
    <c:legend>
      <c:legendPos val="r"/>
      <c:legendEntry>
        <c:idx val="1"/>
        <c:delete val="1"/>
      </c:legendEntry>
      <c:legendEntry>
        <c:idx val="2"/>
        <c:delete val="1"/>
      </c:legendEntry>
      <c:legendEntry>
        <c:idx val="5"/>
        <c:delete val="1"/>
      </c:legendEntry>
      <c:legendEntry>
        <c:idx val="6"/>
        <c:delete val="1"/>
      </c:legendEntry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5051-EAE7-47FE-AD8C-21634523E7CA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F2FF-56E4-4315-8EC3-B447F31D71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5051-EAE7-47FE-AD8C-21634523E7CA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F2FF-56E4-4315-8EC3-B447F31D71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5051-EAE7-47FE-AD8C-21634523E7CA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F2FF-56E4-4315-8EC3-B447F31D71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5051-EAE7-47FE-AD8C-21634523E7CA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F2FF-56E4-4315-8EC3-B447F31D71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5051-EAE7-47FE-AD8C-21634523E7CA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F2FF-56E4-4315-8EC3-B447F31D71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5051-EAE7-47FE-AD8C-21634523E7CA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F2FF-56E4-4315-8EC3-B447F31D71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5051-EAE7-47FE-AD8C-21634523E7CA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F2FF-56E4-4315-8EC3-B447F31D71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5051-EAE7-47FE-AD8C-21634523E7CA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F2FF-56E4-4315-8EC3-B447F31D71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5051-EAE7-47FE-AD8C-21634523E7CA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F2FF-56E4-4315-8EC3-B447F31D71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5051-EAE7-47FE-AD8C-21634523E7CA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F2FF-56E4-4315-8EC3-B447F31D71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5051-EAE7-47FE-AD8C-21634523E7CA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F2FF-56E4-4315-8EC3-B447F31D71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5051-EAE7-47FE-AD8C-21634523E7CA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6F2FF-56E4-4315-8EC3-B447F31D71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381000" y="457200"/>
          <a:ext cx="8534399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NMSU-CAHE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sguldan</dc:creator>
  <cp:lastModifiedBy>sguldan</cp:lastModifiedBy>
  <cp:revision>3</cp:revision>
  <dcterms:created xsi:type="dcterms:W3CDTF">2011-07-07T19:54:38Z</dcterms:created>
  <dcterms:modified xsi:type="dcterms:W3CDTF">2011-07-08T14:35:34Z</dcterms:modified>
</cp:coreProperties>
</file>