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guldan\My%20Documents\Resprop&amp;proj\Year-round%20production\SARE2009\2010%20Annual%20Report\figs%202,3,4,5\Copy%20of%20ALC3ModelsGraphNMO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Fig. 3.  Air </a:t>
            </a:r>
            <a:r>
              <a:rPr lang="en-US" dirty="0"/>
              <a:t>Temperature</a:t>
            </a:r>
            <a:r>
              <a:rPr lang="en-US" baseline="0" dirty="0"/>
              <a:t> Extremes</a:t>
            </a:r>
            <a:r>
              <a:rPr lang="en-US" dirty="0"/>
              <a:t> </a:t>
            </a:r>
            <a:r>
              <a:rPr lang="en-US" dirty="0" smtClean="0"/>
              <a:t>in</a:t>
            </a:r>
            <a:r>
              <a:rPr lang="en-US" baseline="0" dirty="0" smtClean="0"/>
              <a:t> </a:t>
            </a:r>
            <a:r>
              <a:rPr lang="en-US" baseline="0" dirty="0"/>
              <a:t>3 Models </a:t>
            </a:r>
          </a:p>
          <a:p>
            <a:pPr>
              <a:defRPr/>
            </a:pPr>
            <a:r>
              <a:rPr lang="en-US" baseline="0" dirty="0"/>
              <a:t>of </a:t>
            </a:r>
            <a:r>
              <a:rPr lang="en-US" dirty="0" smtClean="0"/>
              <a:t>Hoop </a:t>
            </a:r>
            <a:r>
              <a:rPr lang="en-US" dirty="0"/>
              <a:t>House</a:t>
            </a:r>
          </a:p>
          <a:p>
            <a:pPr>
              <a:defRPr/>
            </a:pPr>
            <a:r>
              <a:rPr lang="en-US" dirty="0"/>
              <a:t>Alcalde,</a:t>
            </a:r>
            <a:r>
              <a:rPr lang="en-US" baseline="0" dirty="0"/>
              <a:t> NM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Graph!$B$2</c:f>
              <c:strCache>
                <c:ptCount val="1"/>
                <c:pt idx="0">
                  <c:v>SL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Graph!$A$3:$A$98</c:f>
              <c:numCache>
                <c:formatCode>m/d/yyyy</c:formatCode>
                <c:ptCount val="96"/>
                <c:pt idx="0">
                  <c:v>39025</c:v>
                </c:pt>
                <c:pt idx="1">
                  <c:v>39026</c:v>
                </c:pt>
                <c:pt idx="2">
                  <c:v>39027</c:v>
                </c:pt>
                <c:pt idx="3">
                  <c:v>39028</c:v>
                </c:pt>
                <c:pt idx="4">
                  <c:v>39029</c:v>
                </c:pt>
                <c:pt idx="5">
                  <c:v>39030</c:v>
                </c:pt>
                <c:pt idx="6">
                  <c:v>39031</c:v>
                </c:pt>
                <c:pt idx="7">
                  <c:v>39032</c:v>
                </c:pt>
                <c:pt idx="8">
                  <c:v>39033</c:v>
                </c:pt>
                <c:pt idx="9">
                  <c:v>39034</c:v>
                </c:pt>
                <c:pt idx="10">
                  <c:v>39035</c:v>
                </c:pt>
                <c:pt idx="11">
                  <c:v>39036</c:v>
                </c:pt>
                <c:pt idx="12">
                  <c:v>39037</c:v>
                </c:pt>
                <c:pt idx="13">
                  <c:v>39038</c:v>
                </c:pt>
                <c:pt idx="14">
                  <c:v>39039</c:v>
                </c:pt>
                <c:pt idx="15">
                  <c:v>39040</c:v>
                </c:pt>
                <c:pt idx="16">
                  <c:v>39041</c:v>
                </c:pt>
                <c:pt idx="17">
                  <c:v>39042</c:v>
                </c:pt>
                <c:pt idx="18">
                  <c:v>39043</c:v>
                </c:pt>
                <c:pt idx="19">
                  <c:v>39044</c:v>
                </c:pt>
                <c:pt idx="20">
                  <c:v>39045</c:v>
                </c:pt>
                <c:pt idx="21">
                  <c:v>39046</c:v>
                </c:pt>
                <c:pt idx="22">
                  <c:v>39047</c:v>
                </c:pt>
                <c:pt idx="23">
                  <c:v>39048</c:v>
                </c:pt>
                <c:pt idx="24">
                  <c:v>39049</c:v>
                </c:pt>
                <c:pt idx="25">
                  <c:v>39050</c:v>
                </c:pt>
                <c:pt idx="26">
                  <c:v>39051</c:v>
                </c:pt>
                <c:pt idx="27">
                  <c:v>39052</c:v>
                </c:pt>
                <c:pt idx="28">
                  <c:v>39053</c:v>
                </c:pt>
                <c:pt idx="29">
                  <c:v>39054</c:v>
                </c:pt>
                <c:pt idx="30">
                  <c:v>39055</c:v>
                </c:pt>
                <c:pt idx="31">
                  <c:v>39056</c:v>
                </c:pt>
                <c:pt idx="32">
                  <c:v>39057</c:v>
                </c:pt>
                <c:pt idx="33">
                  <c:v>39058</c:v>
                </c:pt>
                <c:pt idx="34">
                  <c:v>39059</c:v>
                </c:pt>
                <c:pt idx="35">
                  <c:v>39060</c:v>
                </c:pt>
                <c:pt idx="36">
                  <c:v>39061</c:v>
                </c:pt>
                <c:pt idx="37">
                  <c:v>39062</c:v>
                </c:pt>
                <c:pt idx="38">
                  <c:v>39063</c:v>
                </c:pt>
                <c:pt idx="39">
                  <c:v>39064</c:v>
                </c:pt>
                <c:pt idx="40">
                  <c:v>39065</c:v>
                </c:pt>
                <c:pt idx="41">
                  <c:v>39066</c:v>
                </c:pt>
                <c:pt idx="42">
                  <c:v>39067</c:v>
                </c:pt>
                <c:pt idx="43">
                  <c:v>39068</c:v>
                </c:pt>
                <c:pt idx="44">
                  <c:v>39069</c:v>
                </c:pt>
                <c:pt idx="45">
                  <c:v>39070</c:v>
                </c:pt>
                <c:pt idx="46">
                  <c:v>39071</c:v>
                </c:pt>
                <c:pt idx="47">
                  <c:v>39072</c:v>
                </c:pt>
                <c:pt idx="48">
                  <c:v>39073</c:v>
                </c:pt>
                <c:pt idx="49">
                  <c:v>39074</c:v>
                </c:pt>
                <c:pt idx="50">
                  <c:v>39075</c:v>
                </c:pt>
                <c:pt idx="51">
                  <c:v>39076</c:v>
                </c:pt>
                <c:pt idx="52">
                  <c:v>39077</c:v>
                </c:pt>
                <c:pt idx="53">
                  <c:v>39078</c:v>
                </c:pt>
                <c:pt idx="54">
                  <c:v>39079</c:v>
                </c:pt>
                <c:pt idx="55">
                  <c:v>39080</c:v>
                </c:pt>
                <c:pt idx="56">
                  <c:v>39081</c:v>
                </c:pt>
                <c:pt idx="57">
                  <c:v>39082</c:v>
                </c:pt>
                <c:pt idx="58">
                  <c:v>39083</c:v>
                </c:pt>
                <c:pt idx="59">
                  <c:v>39084</c:v>
                </c:pt>
                <c:pt idx="60">
                  <c:v>39085</c:v>
                </c:pt>
                <c:pt idx="61">
                  <c:v>39086</c:v>
                </c:pt>
                <c:pt idx="62">
                  <c:v>39087</c:v>
                </c:pt>
                <c:pt idx="63">
                  <c:v>39088</c:v>
                </c:pt>
                <c:pt idx="64">
                  <c:v>39089</c:v>
                </c:pt>
                <c:pt idx="65">
                  <c:v>39090</c:v>
                </c:pt>
                <c:pt idx="66">
                  <c:v>39091</c:v>
                </c:pt>
                <c:pt idx="67">
                  <c:v>39092</c:v>
                </c:pt>
                <c:pt idx="68">
                  <c:v>39093</c:v>
                </c:pt>
                <c:pt idx="69">
                  <c:v>39094</c:v>
                </c:pt>
                <c:pt idx="70">
                  <c:v>39095</c:v>
                </c:pt>
                <c:pt idx="71">
                  <c:v>39096</c:v>
                </c:pt>
                <c:pt idx="72">
                  <c:v>39097</c:v>
                </c:pt>
                <c:pt idx="73">
                  <c:v>39098</c:v>
                </c:pt>
                <c:pt idx="74">
                  <c:v>39099</c:v>
                </c:pt>
                <c:pt idx="75">
                  <c:v>39100</c:v>
                </c:pt>
                <c:pt idx="76">
                  <c:v>39101</c:v>
                </c:pt>
                <c:pt idx="77">
                  <c:v>39102</c:v>
                </c:pt>
                <c:pt idx="78">
                  <c:v>39103</c:v>
                </c:pt>
                <c:pt idx="79">
                  <c:v>39104</c:v>
                </c:pt>
                <c:pt idx="80">
                  <c:v>39105</c:v>
                </c:pt>
                <c:pt idx="81">
                  <c:v>39106</c:v>
                </c:pt>
                <c:pt idx="82">
                  <c:v>39107</c:v>
                </c:pt>
                <c:pt idx="83">
                  <c:v>39108</c:v>
                </c:pt>
                <c:pt idx="84">
                  <c:v>39109</c:v>
                </c:pt>
                <c:pt idx="85">
                  <c:v>39110</c:v>
                </c:pt>
                <c:pt idx="86">
                  <c:v>39111</c:v>
                </c:pt>
                <c:pt idx="87">
                  <c:v>39112</c:v>
                </c:pt>
                <c:pt idx="88">
                  <c:v>39113</c:v>
                </c:pt>
                <c:pt idx="89">
                  <c:v>39114</c:v>
                </c:pt>
                <c:pt idx="90">
                  <c:v>39115</c:v>
                </c:pt>
                <c:pt idx="91">
                  <c:v>39116</c:v>
                </c:pt>
                <c:pt idx="92">
                  <c:v>39117</c:v>
                </c:pt>
                <c:pt idx="93">
                  <c:v>39118</c:v>
                </c:pt>
                <c:pt idx="94">
                  <c:v>39119</c:v>
                </c:pt>
                <c:pt idx="95">
                  <c:v>39120</c:v>
                </c:pt>
              </c:numCache>
            </c:numRef>
          </c:cat>
          <c:val>
            <c:numRef>
              <c:f>Graph!$B$3:$B$98</c:f>
              <c:numCache>
                <c:formatCode>General</c:formatCode>
                <c:ptCount val="96"/>
                <c:pt idx="0">
                  <c:v>91.775999999999982</c:v>
                </c:pt>
                <c:pt idx="1">
                  <c:v>96.577999999999989</c:v>
                </c:pt>
                <c:pt idx="2">
                  <c:v>96.094499999999996</c:v>
                </c:pt>
                <c:pt idx="3">
                  <c:v>95.474999999999994</c:v>
                </c:pt>
                <c:pt idx="4">
                  <c:v>81.408500000000004</c:v>
                </c:pt>
                <c:pt idx="5">
                  <c:v>82.984000000000023</c:v>
                </c:pt>
                <c:pt idx="6">
                  <c:v>86.415000000000006</c:v>
                </c:pt>
                <c:pt idx="7">
                  <c:v>78.539999999999992</c:v>
                </c:pt>
                <c:pt idx="8">
                  <c:v>78.669000000000011</c:v>
                </c:pt>
                <c:pt idx="9">
                  <c:v>81.288499999999999</c:v>
                </c:pt>
                <c:pt idx="10">
                  <c:v>74.076999999999998</c:v>
                </c:pt>
                <c:pt idx="11">
                  <c:v>77.292000000000002</c:v>
                </c:pt>
                <c:pt idx="12">
                  <c:v>82.122999999999976</c:v>
                </c:pt>
                <c:pt idx="13">
                  <c:v>80.473500000000001</c:v>
                </c:pt>
                <c:pt idx="14">
                  <c:v>83.094499999999996</c:v>
                </c:pt>
                <c:pt idx="15">
                  <c:v>84.520499999999998</c:v>
                </c:pt>
                <c:pt idx="16">
                  <c:v>81.863500000000002</c:v>
                </c:pt>
                <c:pt idx="17">
                  <c:v>65.337999999999994</c:v>
                </c:pt>
                <c:pt idx="18">
                  <c:v>76.528500000000008</c:v>
                </c:pt>
                <c:pt idx="19">
                  <c:v>69.750500000000002</c:v>
                </c:pt>
                <c:pt idx="20">
                  <c:v>71.275999999999982</c:v>
                </c:pt>
                <c:pt idx="21">
                  <c:v>77.567000000000007</c:v>
                </c:pt>
                <c:pt idx="22">
                  <c:v>76.203000000000003</c:v>
                </c:pt>
                <c:pt idx="23">
                  <c:v>70.244000000000014</c:v>
                </c:pt>
                <c:pt idx="24">
                  <c:v>66.001499999999993</c:v>
                </c:pt>
                <c:pt idx="25">
                  <c:v>68.978999999999999</c:v>
                </c:pt>
                <c:pt idx="26">
                  <c:v>74.835499999999982</c:v>
                </c:pt>
                <c:pt idx="27">
                  <c:v>81.717000000000013</c:v>
                </c:pt>
                <c:pt idx="28">
                  <c:v>78.669499999999999</c:v>
                </c:pt>
                <c:pt idx="29">
                  <c:v>75.487499999999997</c:v>
                </c:pt>
                <c:pt idx="30">
                  <c:v>78.186499999999981</c:v>
                </c:pt>
                <c:pt idx="31">
                  <c:v>72.351500000000001</c:v>
                </c:pt>
                <c:pt idx="32">
                  <c:v>76.985500000000002</c:v>
                </c:pt>
                <c:pt idx="33">
                  <c:v>75.16149999999999</c:v>
                </c:pt>
                <c:pt idx="34">
                  <c:v>79.611999999999995</c:v>
                </c:pt>
                <c:pt idx="35">
                  <c:v>80.183999999999983</c:v>
                </c:pt>
                <c:pt idx="36">
                  <c:v>75.984499999999997</c:v>
                </c:pt>
                <c:pt idx="37">
                  <c:v>77.051500000000004</c:v>
                </c:pt>
                <c:pt idx="38">
                  <c:v>82.00200000000001</c:v>
                </c:pt>
                <c:pt idx="39">
                  <c:v>80.470500000000001</c:v>
                </c:pt>
                <c:pt idx="40">
                  <c:v>67.221499999999992</c:v>
                </c:pt>
                <c:pt idx="41">
                  <c:v>44.446000000000005</c:v>
                </c:pt>
                <c:pt idx="42">
                  <c:v>49.427500000000002</c:v>
                </c:pt>
                <c:pt idx="43">
                  <c:v>71.575999999999979</c:v>
                </c:pt>
                <c:pt idx="44">
                  <c:v>63.775000000000006</c:v>
                </c:pt>
                <c:pt idx="45">
                  <c:v>71.555999999999983</c:v>
                </c:pt>
                <c:pt idx="46">
                  <c:v>64.845500000000001</c:v>
                </c:pt>
                <c:pt idx="47">
                  <c:v>70.329000000000008</c:v>
                </c:pt>
                <c:pt idx="48">
                  <c:v>62.019500000000001</c:v>
                </c:pt>
                <c:pt idx="49">
                  <c:v>79.260500000000022</c:v>
                </c:pt>
                <c:pt idx="50">
                  <c:v>82.265000000000001</c:v>
                </c:pt>
                <c:pt idx="51">
                  <c:v>75.247000000000014</c:v>
                </c:pt>
                <c:pt idx="52">
                  <c:v>64.674499999999981</c:v>
                </c:pt>
                <c:pt idx="53">
                  <c:v>73.0625</c:v>
                </c:pt>
                <c:pt idx="54">
                  <c:v>43.943999999999996</c:v>
                </c:pt>
                <c:pt idx="55">
                  <c:v>45.962500000000006</c:v>
                </c:pt>
                <c:pt idx="56">
                  <c:v>55.861499999999999</c:v>
                </c:pt>
                <c:pt idx="57">
                  <c:v>57.353000000000002</c:v>
                </c:pt>
                <c:pt idx="58">
                  <c:v>60.9465</c:v>
                </c:pt>
                <c:pt idx="59">
                  <c:v>64.695999999999998</c:v>
                </c:pt>
                <c:pt idx="60">
                  <c:v>65.594499999999996</c:v>
                </c:pt>
                <c:pt idx="61">
                  <c:v>72.33</c:v>
                </c:pt>
                <c:pt idx="62">
                  <c:v>70.739499999999992</c:v>
                </c:pt>
                <c:pt idx="63">
                  <c:v>78.361000000000004</c:v>
                </c:pt>
                <c:pt idx="64">
                  <c:v>72.480500000000006</c:v>
                </c:pt>
                <c:pt idx="65">
                  <c:v>70.651999999999987</c:v>
                </c:pt>
                <c:pt idx="66">
                  <c:v>58.496000000000002</c:v>
                </c:pt>
                <c:pt idx="67">
                  <c:v>67.0505</c:v>
                </c:pt>
                <c:pt idx="68">
                  <c:v>75.227499999999992</c:v>
                </c:pt>
                <c:pt idx="69">
                  <c:v>80.537000000000006</c:v>
                </c:pt>
                <c:pt idx="70">
                  <c:v>76.158999999999978</c:v>
                </c:pt>
                <c:pt idx="71">
                  <c:v>84.655499999999989</c:v>
                </c:pt>
                <c:pt idx="72">
                  <c:v>78.208500000000001</c:v>
                </c:pt>
                <c:pt idx="73">
                  <c:v>79.194000000000003</c:v>
                </c:pt>
                <c:pt idx="74">
                  <c:v>87.027000000000001</c:v>
                </c:pt>
                <c:pt idx="75">
                  <c:v>80.184999999999988</c:v>
                </c:pt>
                <c:pt idx="76">
                  <c:v>77.291500000000013</c:v>
                </c:pt>
                <c:pt idx="77">
                  <c:v>79.480500000000006</c:v>
                </c:pt>
                <c:pt idx="78">
                  <c:v>75.811000000000007</c:v>
                </c:pt>
                <c:pt idx="79">
                  <c:v>76.658999999999978</c:v>
                </c:pt>
                <c:pt idx="80">
                  <c:v>70.651999999999987</c:v>
                </c:pt>
                <c:pt idx="81">
                  <c:v>76.637</c:v>
                </c:pt>
                <c:pt idx="82">
                  <c:v>79.43549999999999</c:v>
                </c:pt>
                <c:pt idx="83">
                  <c:v>83.757000000000005</c:v>
                </c:pt>
                <c:pt idx="84">
                  <c:v>82.641999999999996</c:v>
                </c:pt>
                <c:pt idx="85">
                  <c:v>79.019000000000005</c:v>
                </c:pt>
                <c:pt idx="86">
                  <c:v>81.356500000000011</c:v>
                </c:pt>
                <c:pt idx="87">
                  <c:v>68.634500000000003</c:v>
                </c:pt>
                <c:pt idx="88">
                  <c:v>46.346000000000004</c:v>
                </c:pt>
                <c:pt idx="89">
                  <c:v>60.086999999999996</c:v>
                </c:pt>
                <c:pt idx="90">
                  <c:v>62.341000000000001</c:v>
                </c:pt>
                <c:pt idx="91">
                  <c:v>75.312000000000012</c:v>
                </c:pt>
                <c:pt idx="92">
                  <c:v>63.283000000000001</c:v>
                </c:pt>
                <c:pt idx="93">
                  <c:v>75.83250000000001</c:v>
                </c:pt>
                <c:pt idx="94">
                  <c:v>79.81</c:v>
                </c:pt>
                <c:pt idx="95">
                  <c:v>52.815999999999995</c:v>
                </c:pt>
              </c:numCache>
            </c:numRef>
          </c:val>
        </c:ser>
        <c:ser>
          <c:idx val="1"/>
          <c:order val="1"/>
          <c:tx>
            <c:strRef>
              <c:f>Graph!$C$2</c:f>
              <c:strCache>
                <c:ptCount val="1"/>
                <c:pt idx="0">
                  <c:v>SL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Graph!$A$3:$A$98</c:f>
              <c:numCache>
                <c:formatCode>m/d/yyyy</c:formatCode>
                <c:ptCount val="96"/>
                <c:pt idx="0">
                  <c:v>39025</c:v>
                </c:pt>
                <c:pt idx="1">
                  <c:v>39026</c:v>
                </c:pt>
                <c:pt idx="2">
                  <c:v>39027</c:v>
                </c:pt>
                <c:pt idx="3">
                  <c:v>39028</c:v>
                </c:pt>
                <c:pt idx="4">
                  <c:v>39029</c:v>
                </c:pt>
                <c:pt idx="5">
                  <c:v>39030</c:v>
                </c:pt>
                <c:pt idx="6">
                  <c:v>39031</c:v>
                </c:pt>
                <c:pt idx="7">
                  <c:v>39032</c:v>
                </c:pt>
                <c:pt idx="8">
                  <c:v>39033</c:v>
                </c:pt>
                <c:pt idx="9">
                  <c:v>39034</c:v>
                </c:pt>
                <c:pt idx="10">
                  <c:v>39035</c:v>
                </c:pt>
                <c:pt idx="11">
                  <c:v>39036</c:v>
                </c:pt>
                <c:pt idx="12">
                  <c:v>39037</c:v>
                </c:pt>
                <c:pt idx="13">
                  <c:v>39038</c:v>
                </c:pt>
                <c:pt idx="14">
                  <c:v>39039</c:v>
                </c:pt>
                <c:pt idx="15">
                  <c:v>39040</c:v>
                </c:pt>
                <c:pt idx="16">
                  <c:v>39041</c:v>
                </c:pt>
                <c:pt idx="17">
                  <c:v>39042</c:v>
                </c:pt>
                <c:pt idx="18">
                  <c:v>39043</c:v>
                </c:pt>
                <c:pt idx="19">
                  <c:v>39044</c:v>
                </c:pt>
                <c:pt idx="20">
                  <c:v>39045</c:v>
                </c:pt>
                <c:pt idx="21">
                  <c:v>39046</c:v>
                </c:pt>
                <c:pt idx="22">
                  <c:v>39047</c:v>
                </c:pt>
                <c:pt idx="23">
                  <c:v>39048</c:v>
                </c:pt>
                <c:pt idx="24">
                  <c:v>39049</c:v>
                </c:pt>
                <c:pt idx="25">
                  <c:v>39050</c:v>
                </c:pt>
                <c:pt idx="26">
                  <c:v>39051</c:v>
                </c:pt>
                <c:pt idx="27">
                  <c:v>39052</c:v>
                </c:pt>
                <c:pt idx="28">
                  <c:v>39053</c:v>
                </c:pt>
                <c:pt idx="29">
                  <c:v>39054</c:v>
                </c:pt>
                <c:pt idx="30">
                  <c:v>39055</c:v>
                </c:pt>
                <c:pt idx="31">
                  <c:v>39056</c:v>
                </c:pt>
                <c:pt idx="32">
                  <c:v>39057</c:v>
                </c:pt>
                <c:pt idx="33">
                  <c:v>39058</c:v>
                </c:pt>
                <c:pt idx="34">
                  <c:v>39059</c:v>
                </c:pt>
                <c:pt idx="35">
                  <c:v>39060</c:v>
                </c:pt>
                <c:pt idx="36">
                  <c:v>39061</c:v>
                </c:pt>
                <c:pt idx="37">
                  <c:v>39062</c:v>
                </c:pt>
                <c:pt idx="38">
                  <c:v>39063</c:v>
                </c:pt>
                <c:pt idx="39">
                  <c:v>39064</c:v>
                </c:pt>
                <c:pt idx="40">
                  <c:v>39065</c:v>
                </c:pt>
                <c:pt idx="41">
                  <c:v>39066</c:v>
                </c:pt>
                <c:pt idx="42">
                  <c:v>39067</c:v>
                </c:pt>
                <c:pt idx="43">
                  <c:v>39068</c:v>
                </c:pt>
                <c:pt idx="44">
                  <c:v>39069</c:v>
                </c:pt>
                <c:pt idx="45">
                  <c:v>39070</c:v>
                </c:pt>
                <c:pt idx="46">
                  <c:v>39071</c:v>
                </c:pt>
                <c:pt idx="47">
                  <c:v>39072</c:v>
                </c:pt>
                <c:pt idx="48">
                  <c:v>39073</c:v>
                </c:pt>
                <c:pt idx="49">
                  <c:v>39074</c:v>
                </c:pt>
                <c:pt idx="50">
                  <c:v>39075</c:v>
                </c:pt>
                <c:pt idx="51">
                  <c:v>39076</c:v>
                </c:pt>
                <c:pt idx="52">
                  <c:v>39077</c:v>
                </c:pt>
                <c:pt idx="53">
                  <c:v>39078</c:v>
                </c:pt>
                <c:pt idx="54">
                  <c:v>39079</c:v>
                </c:pt>
                <c:pt idx="55">
                  <c:v>39080</c:v>
                </c:pt>
                <c:pt idx="56">
                  <c:v>39081</c:v>
                </c:pt>
                <c:pt idx="57">
                  <c:v>39082</c:v>
                </c:pt>
                <c:pt idx="58">
                  <c:v>39083</c:v>
                </c:pt>
                <c:pt idx="59">
                  <c:v>39084</c:v>
                </c:pt>
                <c:pt idx="60">
                  <c:v>39085</c:v>
                </c:pt>
                <c:pt idx="61">
                  <c:v>39086</c:v>
                </c:pt>
                <c:pt idx="62">
                  <c:v>39087</c:v>
                </c:pt>
                <c:pt idx="63">
                  <c:v>39088</c:v>
                </c:pt>
                <c:pt idx="64">
                  <c:v>39089</c:v>
                </c:pt>
                <c:pt idx="65">
                  <c:v>39090</c:v>
                </c:pt>
                <c:pt idx="66">
                  <c:v>39091</c:v>
                </c:pt>
                <c:pt idx="67">
                  <c:v>39092</c:v>
                </c:pt>
                <c:pt idx="68">
                  <c:v>39093</c:v>
                </c:pt>
                <c:pt idx="69">
                  <c:v>39094</c:v>
                </c:pt>
                <c:pt idx="70">
                  <c:v>39095</c:v>
                </c:pt>
                <c:pt idx="71">
                  <c:v>39096</c:v>
                </c:pt>
                <c:pt idx="72">
                  <c:v>39097</c:v>
                </c:pt>
                <c:pt idx="73">
                  <c:v>39098</c:v>
                </c:pt>
                <c:pt idx="74">
                  <c:v>39099</c:v>
                </c:pt>
                <c:pt idx="75">
                  <c:v>39100</c:v>
                </c:pt>
                <c:pt idx="76">
                  <c:v>39101</c:v>
                </c:pt>
                <c:pt idx="77">
                  <c:v>39102</c:v>
                </c:pt>
                <c:pt idx="78">
                  <c:v>39103</c:v>
                </c:pt>
                <c:pt idx="79">
                  <c:v>39104</c:v>
                </c:pt>
                <c:pt idx="80">
                  <c:v>39105</c:v>
                </c:pt>
                <c:pt idx="81">
                  <c:v>39106</c:v>
                </c:pt>
                <c:pt idx="82">
                  <c:v>39107</c:v>
                </c:pt>
                <c:pt idx="83">
                  <c:v>39108</c:v>
                </c:pt>
                <c:pt idx="84">
                  <c:v>39109</c:v>
                </c:pt>
                <c:pt idx="85">
                  <c:v>39110</c:v>
                </c:pt>
                <c:pt idx="86">
                  <c:v>39111</c:v>
                </c:pt>
                <c:pt idx="87">
                  <c:v>39112</c:v>
                </c:pt>
                <c:pt idx="88">
                  <c:v>39113</c:v>
                </c:pt>
                <c:pt idx="89">
                  <c:v>39114</c:v>
                </c:pt>
                <c:pt idx="90">
                  <c:v>39115</c:v>
                </c:pt>
                <c:pt idx="91">
                  <c:v>39116</c:v>
                </c:pt>
                <c:pt idx="92">
                  <c:v>39117</c:v>
                </c:pt>
                <c:pt idx="93">
                  <c:v>39118</c:v>
                </c:pt>
                <c:pt idx="94">
                  <c:v>39119</c:v>
                </c:pt>
                <c:pt idx="95">
                  <c:v>39120</c:v>
                </c:pt>
              </c:numCache>
            </c:numRef>
          </c:cat>
          <c:val>
            <c:numRef>
              <c:f>Graph!$C$3:$C$98</c:f>
              <c:numCache>
                <c:formatCode>General</c:formatCode>
                <c:ptCount val="96"/>
                <c:pt idx="0">
                  <c:v>33.336500000000001</c:v>
                </c:pt>
                <c:pt idx="1">
                  <c:v>34.369500000000002</c:v>
                </c:pt>
                <c:pt idx="2">
                  <c:v>36.626000000000012</c:v>
                </c:pt>
                <c:pt idx="3">
                  <c:v>31.692</c:v>
                </c:pt>
                <c:pt idx="4">
                  <c:v>34.883499999999998</c:v>
                </c:pt>
                <c:pt idx="5">
                  <c:v>24.744</c:v>
                </c:pt>
                <c:pt idx="6">
                  <c:v>24.201499999999996</c:v>
                </c:pt>
                <c:pt idx="7">
                  <c:v>28.659500000000001</c:v>
                </c:pt>
                <c:pt idx="8">
                  <c:v>25.577500000000001</c:v>
                </c:pt>
                <c:pt idx="9">
                  <c:v>31.942999999999991</c:v>
                </c:pt>
                <c:pt idx="10">
                  <c:v>32.911999999999999</c:v>
                </c:pt>
                <c:pt idx="11">
                  <c:v>28.554000000000006</c:v>
                </c:pt>
                <c:pt idx="12">
                  <c:v>29.071999999999999</c:v>
                </c:pt>
                <c:pt idx="13">
                  <c:v>24.201500000000003</c:v>
                </c:pt>
                <c:pt idx="14">
                  <c:v>23.765999999999991</c:v>
                </c:pt>
                <c:pt idx="15">
                  <c:v>29.123999999999999</c:v>
                </c:pt>
                <c:pt idx="16">
                  <c:v>31.288999999999998</c:v>
                </c:pt>
                <c:pt idx="17">
                  <c:v>30.098499999999998</c:v>
                </c:pt>
                <c:pt idx="18">
                  <c:v>21.9115</c:v>
                </c:pt>
                <c:pt idx="19">
                  <c:v>36.385499999999993</c:v>
                </c:pt>
                <c:pt idx="20">
                  <c:v>29.585999999999995</c:v>
                </c:pt>
                <c:pt idx="21">
                  <c:v>22.5535</c:v>
                </c:pt>
                <c:pt idx="22">
                  <c:v>20.357500000000005</c:v>
                </c:pt>
                <c:pt idx="23">
                  <c:v>21.884</c:v>
                </c:pt>
                <c:pt idx="24">
                  <c:v>29.021000000000001</c:v>
                </c:pt>
                <c:pt idx="25">
                  <c:v>19.585499999999996</c:v>
                </c:pt>
                <c:pt idx="26">
                  <c:v>23.326500000000003</c:v>
                </c:pt>
                <c:pt idx="27">
                  <c:v>24.1465</c:v>
                </c:pt>
                <c:pt idx="28">
                  <c:v>24.581</c:v>
                </c:pt>
                <c:pt idx="29">
                  <c:v>23.599</c:v>
                </c:pt>
                <c:pt idx="30">
                  <c:v>25.093499999999995</c:v>
                </c:pt>
                <c:pt idx="31">
                  <c:v>23.325000000000003</c:v>
                </c:pt>
                <c:pt idx="32">
                  <c:v>24.579500000000003</c:v>
                </c:pt>
                <c:pt idx="33">
                  <c:v>20.669499999999996</c:v>
                </c:pt>
                <c:pt idx="34">
                  <c:v>20.271999999999995</c:v>
                </c:pt>
                <c:pt idx="35">
                  <c:v>31.110500000000005</c:v>
                </c:pt>
                <c:pt idx="36">
                  <c:v>26.985499999999998</c:v>
                </c:pt>
                <c:pt idx="37">
                  <c:v>22.604999999999997</c:v>
                </c:pt>
                <c:pt idx="38">
                  <c:v>21.826499999999996</c:v>
                </c:pt>
                <c:pt idx="39">
                  <c:v>19.581000000000003</c:v>
                </c:pt>
                <c:pt idx="40">
                  <c:v>23.241999999999994</c:v>
                </c:pt>
                <c:pt idx="41">
                  <c:v>30.959</c:v>
                </c:pt>
                <c:pt idx="42">
                  <c:v>28.941499999999991</c:v>
                </c:pt>
                <c:pt idx="43">
                  <c:v>25.442499999999999</c:v>
                </c:pt>
                <c:pt idx="44">
                  <c:v>34.123000000000012</c:v>
                </c:pt>
                <c:pt idx="45">
                  <c:v>33.607500000000002</c:v>
                </c:pt>
                <c:pt idx="46">
                  <c:v>34.02600000000001</c:v>
                </c:pt>
                <c:pt idx="47">
                  <c:v>37.679000000000002</c:v>
                </c:pt>
                <c:pt idx="48">
                  <c:v>32.040500000000002</c:v>
                </c:pt>
                <c:pt idx="49">
                  <c:v>33.977000000000004</c:v>
                </c:pt>
                <c:pt idx="50">
                  <c:v>31.788499999999992</c:v>
                </c:pt>
                <c:pt idx="51">
                  <c:v>23.296999999999993</c:v>
                </c:pt>
                <c:pt idx="52">
                  <c:v>28.3705</c:v>
                </c:pt>
                <c:pt idx="53">
                  <c:v>26.323999999999995</c:v>
                </c:pt>
                <c:pt idx="54">
                  <c:v>20.041499999999996</c:v>
                </c:pt>
                <c:pt idx="55">
                  <c:v>24.253500000000003</c:v>
                </c:pt>
                <c:pt idx="56">
                  <c:v>13.387</c:v>
                </c:pt>
                <c:pt idx="57">
                  <c:v>4.4795000000000007</c:v>
                </c:pt>
                <c:pt idx="58">
                  <c:v>7.2755000000000001</c:v>
                </c:pt>
                <c:pt idx="59">
                  <c:v>14.637500000000001</c:v>
                </c:pt>
                <c:pt idx="60">
                  <c:v>9.8780000000000001</c:v>
                </c:pt>
                <c:pt idx="61">
                  <c:v>18.274999999999999</c:v>
                </c:pt>
                <c:pt idx="62">
                  <c:v>18.128500000000003</c:v>
                </c:pt>
                <c:pt idx="63">
                  <c:v>22.6615</c:v>
                </c:pt>
                <c:pt idx="64">
                  <c:v>17.54</c:v>
                </c:pt>
                <c:pt idx="65">
                  <c:v>22.912499999999998</c:v>
                </c:pt>
                <c:pt idx="66">
                  <c:v>20.528499999999998</c:v>
                </c:pt>
                <c:pt idx="67">
                  <c:v>8.3715000000000028</c:v>
                </c:pt>
                <c:pt idx="68">
                  <c:v>24.415500000000002</c:v>
                </c:pt>
                <c:pt idx="69">
                  <c:v>21.487999999999996</c:v>
                </c:pt>
                <c:pt idx="70">
                  <c:v>22.467999999999996</c:v>
                </c:pt>
                <c:pt idx="71">
                  <c:v>20.100499999999993</c:v>
                </c:pt>
                <c:pt idx="72">
                  <c:v>25.0395</c:v>
                </c:pt>
                <c:pt idx="73">
                  <c:v>26.003</c:v>
                </c:pt>
                <c:pt idx="74">
                  <c:v>25.1205</c:v>
                </c:pt>
                <c:pt idx="75">
                  <c:v>23.680500000000002</c:v>
                </c:pt>
                <c:pt idx="76">
                  <c:v>22.965999999999998</c:v>
                </c:pt>
                <c:pt idx="77">
                  <c:v>26.637999999999998</c:v>
                </c:pt>
                <c:pt idx="78">
                  <c:v>18.741</c:v>
                </c:pt>
                <c:pt idx="79">
                  <c:v>20.668999999999993</c:v>
                </c:pt>
                <c:pt idx="80">
                  <c:v>23.541</c:v>
                </c:pt>
                <c:pt idx="81">
                  <c:v>16.524999999999999</c:v>
                </c:pt>
                <c:pt idx="82">
                  <c:v>17.979999999999997</c:v>
                </c:pt>
                <c:pt idx="83">
                  <c:v>19.753</c:v>
                </c:pt>
                <c:pt idx="84">
                  <c:v>18.799999999999994</c:v>
                </c:pt>
                <c:pt idx="85">
                  <c:v>20.271999999999995</c:v>
                </c:pt>
                <c:pt idx="86">
                  <c:v>21.405999999999995</c:v>
                </c:pt>
                <c:pt idx="87">
                  <c:v>26.004999999999999</c:v>
                </c:pt>
                <c:pt idx="88">
                  <c:v>16.165500000000002</c:v>
                </c:pt>
                <c:pt idx="89">
                  <c:v>8.2690000000000001</c:v>
                </c:pt>
                <c:pt idx="90">
                  <c:v>1.819</c:v>
                </c:pt>
                <c:pt idx="91">
                  <c:v>12.4465</c:v>
                </c:pt>
                <c:pt idx="92">
                  <c:v>15.314500000000002</c:v>
                </c:pt>
                <c:pt idx="93">
                  <c:v>22.192</c:v>
                </c:pt>
                <c:pt idx="94">
                  <c:v>12.92</c:v>
                </c:pt>
                <c:pt idx="95">
                  <c:v>19.1785</c:v>
                </c:pt>
              </c:numCache>
            </c:numRef>
          </c:val>
        </c:ser>
        <c:ser>
          <c:idx val="2"/>
          <c:order val="2"/>
          <c:tx>
            <c:strRef>
              <c:f>Graph!$D$2</c:f>
              <c:strCache>
                <c:ptCount val="1"/>
                <c:pt idx="0">
                  <c:v>DL</c:v>
                </c:pt>
              </c:strCache>
            </c:strRef>
          </c:tx>
          <c:spPr>
            <a:ln w="25400" cmpd="sng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Graph!$A$3:$A$98</c:f>
              <c:numCache>
                <c:formatCode>m/d/yyyy</c:formatCode>
                <c:ptCount val="96"/>
                <c:pt idx="0">
                  <c:v>39025</c:v>
                </c:pt>
                <c:pt idx="1">
                  <c:v>39026</c:v>
                </c:pt>
                <c:pt idx="2">
                  <c:v>39027</c:v>
                </c:pt>
                <c:pt idx="3">
                  <c:v>39028</c:v>
                </c:pt>
                <c:pt idx="4">
                  <c:v>39029</c:v>
                </c:pt>
                <c:pt idx="5">
                  <c:v>39030</c:v>
                </c:pt>
                <c:pt idx="6">
                  <c:v>39031</c:v>
                </c:pt>
                <c:pt idx="7">
                  <c:v>39032</c:v>
                </c:pt>
                <c:pt idx="8">
                  <c:v>39033</c:v>
                </c:pt>
                <c:pt idx="9">
                  <c:v>39034</c:v>
                </c:pt>
                <c:pt idx="10">
                  <c:v>39035</c:v>
                </c:pt>
                <c:pt idx="11">
                  <c:v>39036</c:v>
                </c:pt>
                <c:pt idx="12">
                  <c:v>39037</c:v>
                </c:pt>
                <c:pt idx="13">
                  <c:v>39038</c:v>
                </c:pt>
                <c:pt idx="14">
                  <c:v>39039</c:v>
                </c:pt>
                <c:pt idx="15">
                  <c:v>39040</c:v>
                </c:pt>
                <c:pt idx="16">
                  <c:v>39041</c:v>
                </c:pt>
                <c:pt idx="17">
                  <c:v>39042</c:v>
                </c:pt>
                <c:pt idx="18">
                  <c:v>39043</c:v>
                </c:pt>
                <c:pt idx="19">
                  <c:v>39044</c:v>
                </c:pt>
                <c:pt idx="20">
                  <c:v>39045</c:v>
                </c:pt>
                <c:pt idx="21">
                  <c:v>39046</c:v>
                </c:pt>
                <c:pt idx="22">
                  <c:v>39047</c:v>
                </c:pt>
                <c:pt idx="23">
                  <c:v>39048</c:v>
                </c:pt>
                <c:pt idx="24">
                  <c:v>39049</c:v>
                </c:pt>
                <c:pt idx="25">
                  <c:v>39050</c:v>
                </c:pt>
                <c:pt idx="26">
                  <c:v>39051</c:v>
                </c:pt>
                <c:pt idx="27">
                  <c:v>39052</c:v>
                </c:pt>
                <c:pt idx="28">
                  <c:v>39053</c:v>
                </c:pt>
                <c:pt idx="29">
                  <c:v>39054</c:v>
                </c:pt>
                <c:pt idx="30">
                  <c:v>39055</c:v>
                </c:pt>
                <c:pt idx="31">
                  <c:v>39056</c:v>
                </c:pt>
                <c:pt idx="32">
                  <c:v>39057</c:v>
                </c:pt>
                <c:pt idx="33">
                  <c:v>39058</c:v>
                </c:pt>
                <c:pt idx="34">
                  <c:v>39059</c:v>
                </c:pt>
                <c:pt idx="35">
                  <c:v>39060</c:v>
                </c:pt>
                <c:pt idx="36">
                  <c:v>39061</c:v>
                </c:pt>
                <c:pt idx="37">
                  <c:v>39062</c:v>
                </c:pt>
                <c:pt idx="38">
                  <c:v>39063</c:v>
                </c:pt>
                <c:pt idx="39">
                  <c:v>39064</c:v>
                </c:pt>
                <c:pt idx="40">
                  <c:v>39065</c:v>
                </c:pt>
                <c:pt idx="41">
                  <c:v>39066</c:v>
                </c:pt>
                <c:pt idx="42">
                  <c:v>39067</c:v>
                </c:pt>
                <c:pt idx="43">
                  <c:v>39068</c:v>
                </c:pt>
                <c:pt idx="44">
                  <c:v>39069</c:v>
                </c:pt>
                <c:pt idx="45">
                  <c:v>39070</c:v>
                </c:pt>
                <c:pt idx="46">
                  <c:v>39071</c:v>
                </c:pt>
                <c:pt idx="47">
                  <c:v>39072</c:v>
                </c:pt>
                <c:pt idx="48">
                  <c:v>39073</c:v>
                </c:pt>
                <c:pt idx="49">
                  <c:v>39074</c:v>
                </c:pt>
                <c:pt idx="50">
                  <c:v>39075</c:v>
                </c:pt>
                <c:pt idx="51">
                  <c:v>39076</c:v>
                </c:pt>
                <c:pt idx="52">
                  <c:v>39077</c:v>
                </c:pt>
                <c:pt idx="53">
                  <c:v>39078</c:v>
                </c:pt>
                <c:pt idx="54">
                  <c:v>39079</c:v>
                </c:pt>
                <c:pt idx="55">
                  <c:v>39080</c:v>
                </c:pt>
                <c:pt idx="56">
                  <c:v>39081</c:v>
                </c:pt>
                <c:pt idx="57">
                  <c:v>39082</c:v>
                </c:pt>
                <c:pt idx="58">
                  <c:v>39083</c:v>
                </c:pt>
                <c:pt idx="59">
                  <c:v>39084</c:v>
                </c:pt>
                <c:pt idx="60">
                  <c:v>39085</c:v>
                </c:pt>
                <c:pt idx="61">
                  <c:v>39086</c:v>
                </c:pt>
                <c:pt idx="62">
                  <c:v>39087</c:v>
                </c:pt>
                <c:pt idx="63">
                  <c:v>39088</c:v>
                </c:pt>
                <c:pt idx="64">
                  <c:v>39089</c:v>
                </c:pt>
                <c:pt idx="65">
                  <c:v>39090</c:v>
                </c:pt>
                <c:pt idx="66">
                  <c:v>39091</c:v>
                </c:pt>
                <c:pt idx="67">
                  <c:v>39092</c:v>
                </c:pt>
                <c:pt idx="68">
                  <c:v>39093</c:v>
                </c:pt>
                <c:pt idx="69">
                  <c:v>39094</c:v>
                </c:pt>
                <c:pt idx="70">
                  <c:v>39095</c:v>
                </c:pt>
                <c:pt idx="71">
                  <c:v>39096</c:v>
                </c:pt>
                <c:pt idx="72">
                  <c:v>39097</c:v>
                </c:pt>
                <c:pt idx="73">
                  <c:v>39098</c:v>
                </c:pt>
                <c:pt idx="74">
                  <c:v>39099</c:v>
                </c:pt>
                <c:pt idx="75">
                  <c:v>39100</c:v>
                </c:pt>
                <c:pt idx="76">
                  <c:v>39101</c:v>
                </c:pt>
                <c:pt idx="77">
                  <c:v>39102</c:v>
                </c:pt>
                <c:pt idx="78">
                  <c:v>39103</c:v>
                </c:pt>
                <c:pt idx="79">
                  <c:v>39104</c:v>
                </c:pt>
                <c:pt idx="80">
                  <c:v>39105</c:v>
                </c:pt>
                <c:pt idx="81">
                  <c:v>39106</c:v>
                </c:pt>
                <c:pt idx="82">
                  <c:v>39107</c:v>
                </c:pt>
                <c:pt idx="83">
                  <c:v>39108</c:v>
                </c:pt>
                <c:pt idx="84">
                  <c:v>39109</c:v>
                </c:pt>
                <c:pt idx="85">
                  <c:v>39110</c:v>
                </c:pt>
                <c:pt idx="86">
                  <c:v>39111</c:v>
                </c:pt>
                <c:pt idx="87">
                  <c:v>39112</c:v>
                </c:pt>
                <c:pt idx="88">
                  <c:v>39113</c:v>
                </c:pt>
                <c:pt idx="89">
                  <c:v>39114</c:v>
                </c:pt>
                <c:pt idx="90">
                  <c:v>39115</c:v>
                </c:pt>
                <c:pt idx="91">
                  <c:v>39116</c:v>
                </c:pt>
                <c:pt idx="92">
                  <c:v>39117</c:v>
                </c:pt>
                <c:pt idx="93">
                  <c:v>39118</c:v>
                </c:pt>
                <c:pt idx="94">
                  <c:v>39119</c:v>
                </c:pt>
                <c:pt idx="95">
                  <c:v>39120</c:v>
                </c:pt>
              </c:numCache>
            </c:numRef>
          </c:cat>
          <c:val>
            <c:numRef>
              <c:f>Graph!$D$3:$D$98</c:f>
              <c:numCache>
                <c:formatCode>General</c:formatCode>
                <c:ptCount val="96"/>
                <c:pt idx="0">
                  <c:v>96.845000000000013</c:v>
                </c:pt>
                <c:pt idx="1">
                  <c:v>100.432</c:v>
                </c:pt>
                <c:pt idx="2">
                  <c:v>100.7565</c:v>
                </c:pt>
                <c:pt idx="3">
                  <c:v>100.83199999999999</c:v>
                </c:pt>
                <c:pt idx="4">
                  <c:v>86.734499999999997</c:v>
                </c:pt>
                <c:pt idx="5">
                  <c:v>91.285499999999999</c:v>
                </c:pt>
                <c:pt idx="6">
                  <c:v>92.716499999999996</c:v>
                </c:pt>
                <c:pt idx="7">
                  <c:v>84.721999999999994</c:v>
                </c:pt>
                <c:pt idx="8">
                  <c:v>86.754500000000007</c:v>
                </c:pt>
                <c:pt idx="9">
                  <c:v>89.176999999999978</c:v>
                </c:pt>
                <c:pt idx="10">
                  <c:v>79.746499999999997</c:v>
                </c:pt>
                <c:pt idx="11">
                  <c:v>89.915000000000006</c:v>
                </c:pt>
                <c:pt idx="12">
                  <c:v>88.877999999999986</c:v>
                </c:pt>
                <c:pt idx="13">
                  <c:v>87.779500000000013</c:v>
                </c:pt>
                <c:pt idx="14">
                  <c:v>89.593000000000004</c:v>
                </c:pt>
                <c:pt idx="15">
                  <c:v>89.27000000000001</c:v>
                </c:pt>
                <c:pt idx="16">
                  <c:v>87.326999999999998</c:v>
                </c:pt>
                <c:pt idx="17">
                  <c:v>69.063999999999993</c:v>
                </c:pt>
                <c:pt idx="18">
                  <c:v>83.177999999999983</c:v>
                </c:pt>
                <c:pt idx="19">
                  <c:v>77.498500000000007</c:v>
                </c:pt>
                <c:pt idx="20">
                  <c:v>81.598000000000013</c:v>
                </c:pt>
                <c:pt idx="21">
                  <c:v>83.915000000000006</c:v>
                </c:pt>
                <c:pt idx="22">
                  <c:v>83.11</c:v>
                </c:pt>
                <c:pt idx="23">
                  <c:v>73.084000000000003</c:v>
                </c:pt>
                <c:pt idx="24">
                  <c:v>74.558999999999983</c:v>
                </c:pt>
                <c:pt idx="25">
                  <c:v>77.924499999999995</c:v>
                </c:pt>
                <c:pt idx="26">
                  <c:v>80.956500000000005</c:v>
                </c:pt>
                <c:pt idx="27">
                  <c:v>87.371000000000009</c:v>
                </c:pt>
                <c:pt idx="28">
                  <c:v>82.709000000000003</c:v>
                </c:pt>
                <c:pt idx="29">
                  <c:v>79.50200000000001</c:v>
                </c:pt>
                <c:pt idx="30">
                  <c:v>83.3125</c:v>
                </c:pt>
                <c:pt idx="31">
                  <c:v>78.232000000000014</c:v>
                </c:pt>
                <c:pt idx="32">
                  <c:v>83.982000000000014</c:v>
                </c:pt>
                <c:pt idx="33">
                  <c:v>82.13</c:v>
                </c:pt>
                <c:pt idx="34">
                  <c:v>84.675999999999988</c:v>
                </c:pt>
                <c:pt idx="35">
                  <c:v>85.152499999999989</c:v>
                </c:pt>
                <c:pt idx="36">
                  <c:v>81.031999999999996</c:v>
                </c:pt>
                <c:pt idx="37">
                  <c:v>84.478999999999999</c:v>
                </c:pt>
                <c:pt idx="38">
                  <c:v>88.557000000000002</c:v>
                </c:pt>
                <c:pt idx="39">
                  <c:v>87.374500000000012</c:v>
                </c:pt>
                <c:pt idx="40">
                  <c:v>66.771500000000003</c:v>
                </c:pt>
                <c:pt idx="41">
                  <c:v>47.735500000000009</c:v>
                </c:pt>
                <c:pt idx="42">
                  <c:v>51.721000000000011</c:v>
                </c:pt>
                <c:pt idx="43">
                  <c:v>79.127999999999986</c:v>
                </c:pt>
                <c:pt idx="44">
                  <c:v>64.566499999999991</c:v>
                </c:pt>
                <c:pt idx="45">
                  <c:v>73.450999999999993</c:v>
                </c:pt>
                <c:pt idx="46">
                  <c:v>65.765500000000003</c:v>
                </c:pt>
                <c:pt idx="47">
                  <c:v>73.385500000000008</c:v>
                </c:pt>
                <c:pt idx="48">
                  <c:v>63.561500000000002</c:v>
                </c:pt>
                <c:pt idx="49">
                  <c:v>87.577999999999989</c:v>
                </c:pt>
                <c:pt idx="50">
                  <c:v>90.754500000000007</c:v>
                </c:pt>
                <c:pt idx="51">
                  <c:v>83.153999999999982</c:v>
                </c:pt>
                <c:pt idx="52">
                  <c:v>67.607500000000002</c:v>
                </c:pt>
                <c:pt idx="53">
                  <c:v>82.331000000000003</c:v>
                </c:pt>
                <c:pt idx="54">
                  <c:v>45.715000000000003</c:v>
                </c:pt>
                <c:pt idx="55">
                  <c:v>49.648000000000003</c:v>
                </c:pt>
                <c:pt idx="56">
                  <c:v>62.810500000000005</c:v>
                </c:pt>
                <c:pt idx="57">
                  <c:v>64.417000000000016</c:v>
                </c:pt>
                <c:pt idx="58">
                  <c:v>68.591499999999996</c:v>
                </c:pt>
                <c:pt idx="59">
                  <c:v>73.3035</c:v>
                </c:pt>
                <c:pt idx="60">
                  <c:v>73.496499999999997</c:v>
                </c:pt>
                <c:pt idx="61">
                  <c:v>79.724999999999994</c:v>
                </c:pt>
                <c:pt idx="62">
                  <c:v>76.419500000000014</c:v>
                </c:pt>
                <c:pt idx="63">
                  <c:v>83.198000000000008</c:v>
                </c:pt>
                <c:pt idx="64">
                  <c:v>81.292500000000004</c:v>
                </c:pt>
                <c:pt idx="65">
                  <c:v>76.747000000000014</c:v>
                </c:pt>
                <c:pt idx="66">
                  <c:v>68.099999999999994</c:v>
                </c:pt>
                <c:pt idx="67">
                  <c:v>75.942499999999995</c:v>
                </c:pt>
                <c:pt idx="68">
                  <c:v>82.954499999999996</c:v>
                </c:pt>
                <c:pt idx="69">
                  <c:v>88.352499999999992</c:v>
                </c:pt>
                <c:pt idx="70">
                  <c:v>82.619500000000002</c:v>
                </c:pt>
                <c:pt idx="71">
                  <c:v>90.425000000000011</c:v>
                </c:pt>
                <c:pt idx="72">
                  <c:v>84.766999999999996</c:v>
                </c:pt>
                <c:pt idx="73">
                  <c:v>85.466499999999996</c:v>
                </c:pt>
                <c:pt idx="74">
                  <c:v>91.612500000000011</c:v>
                </c:pt>
                <c:pt idx="75">
                  <c:v>84.903999999999996</c:v>
                </c:pt>
                <c:pt idx="76">
                  <c:v>86.847000000000023</c:v>
                </c:pt>
                <c:pt idx="77">
                  <c:v>87.596499999999992</c:v>
                </c:pt>
                <c:pt idx="78">
                  <c:v>82.552999999999983</c:v>
                </c:pt>
                <c:pt idx="79">
                  <c:v>85.241500000000016</c:v>
                </c:pt>
                <c:pt idx="80">
                  <c:v>72.932999999999993</c:v>
                </c:pt>
                <c:pt idx="81">
                  <c:v>81.399500000000003</c:v>
                </c:pt>
                <c:pt idx="82">
                  <c:v>85.738</c:v>
                </c:pt>
                <c:pt idx="83">
                  <c:v>89.895499999999998</c:v>
                </c:pt>
                <c:pt idx="84">
                  <c:v>88.811000000000007</c:v>
                </c:pt>
                <c:pt idx="85">
                  <c:v>86.144999999999996</c:v>
                </c:pt>
                <c:pt idx="86">
                  <c:v>87.095000000000013</c:v>
                </c:pt>
                <c:pt idx="87">
                  <c:v>73.795999999999992</c:v>
                </c:pt>
                <c:pt idx="88">
                  <c:v>55.253500000000003</c:v>
                </c:pt>
                <c:pt idx="89">
                  <c:v>69.623499999999993</c:v>
                </c:pt>
                <c:pt idx="90">
                  <c:v>74.728499999999983</c:v>
                </c:pt>
                <c:pt idx="91">
                  <c:v>84.183999999999983</c:v>
                </c:pt>
                <c:pt idx="92">
                  <c:v>66.386499999999998</c:v>
                </c:pt>
                <c:pt idx="93">
                  <c:v>83.471000000000004</c:v>
                </c:pt>
                <c:pt idx="94">
                  <c:v>89.3155</c:v>
                </c:pt>
                <c:pt idx="95">
                  <c:v>55.753500000000003</c:v>
                </c:pt>
              </c:numCache>
            </c:numRef>
          </c:val>
        </c:ser>
        <c:ser>
          <c:idx val="3"/>
          <c:order val="3"/>
          <c:tx>
            <c:strRef>
              <c:f>Graph!$E$2</c:f>
              <c:strCache>
                <c:ptCount val="1"/>
                <c:pt idx="0">
                  <c:v>DL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Graph!$A$3:$A$98</c:f>
              <c:numCache>
                <c:formatCode>m/d/yyyy</c:formatCode>
                <c:ptCount val="96"/>
                <c:pt idx="0">
                  <c:v>39025</c:v>
                </c:pt>
                <c:pt idx="1">
                  <c:v>39026</c:v>
                </c:pt>
                <c:pt idx="2">
                  <c:v>39027</c:v>
                </c:pt>
                <c:pt idx="3">
                  <c:v>39028</c:v>
                </c:pt>
                <c:pt idx="4">
                  <c:v>39029</c:v>
                </c:pt>
                <c:pt idx="5">
                  <c:v>39030</c:v>
                </c:pt>
                <c:pt idx="6">
                  <c:v>39031</c:v>
                </c:pt>
                <c:pt idx="7">
                  <c:v>39032</c:v>
                </c:pt>
                <c:pt idx="8">
                  <c:v>39033</c:v>
                </c:pt>
                <c:pt idx="9">
                  <c:v>39034</c:v>
                </c:pt>
                <c:pt idx="10">
                  <c:v>39035</c:v>
                </c:pt>
                <c:pt idx="11">
                  <c:v>39036</c:v>
                </c:pt>
                <c:pt idx="12">
                  <c:v>39037</c:v>
                </c:pt>
                <c:pt idx="13">
                  <c:v>39038</c:v>
                </c:pt>
                <c:pt idx="14">
                  <c:v>39039</c:v>
                </c:pt>
                <c:pt idx="15">
                  <c:v>39040</c:v>
                </c:pt>
                <c:pt idx="16">
                  <c:v>39041</c:v>
                </c:pt>
                <c:pt idx="17">
                  <c:v>39042</c:v>
                </c:pt>
                <c:pt idx="18">
                  <c:v>39043</c:v>
                </c:pt>
                <c:pt idx="19">
                  <c:v>39044</c:v>
                </c:pt>
                <c:pt idx="20">
                  <c:v>39045</c:v>
                </c:pt>
                <c:pt idx="21">
                  <c:v>39046</c:v>
                </c:pt>
                <c:pt idx="22">
                  <c:v>39047</c:v>
                </c:pt>
                <c:pt idx="23">
                  <c:v>39048</c:v>
                </c:pt>
                <c:pt idx="24">
                  <c:v>39049</c:v>
                </c:pt>
                <c:pt idx="25">
                  <c:v>39050</c:v>
                </c:pt>
                <c:pt idx="26">
                  <c:v>39051</c:v>
                </c:pt>
                <c:pt idx="27">
                  <c:v>39052</c:v>
                </c:pt>
                <c:pt idx="28">
                  <c:v>39053</c:v>
                </c:pt>
                <c:pt idx="29">
                  <c:v>39054</c:v>
                </c:pt>
                <c:pt idx="30">
                  <c:v>39055</c:v>
                </c:pt>
                <c:pt idx="31">
                  <c:v>39056</c:v>
                </c:pt>
                <c:pt idx="32">
                  <c:v>39057</c:v>
                </c:pt>
                <c:pt idx="33">
                  <c:v>39058</c:v>
                </c:pt>
                <c:pt idx="34">
                  <c:v>39059</c:v>
                </c:pt>
                <c:pt idx="35">
                  <c:v>39060</c:v>
                </c:pt>
                <c:pt idx="36">
                  <c:v>39061</c:v>
                </c:pt>
                <c:pt idx="37">
                  <c:v>39062</c:v>
                </c:pt>
                <c:pt idx="38">
                  <c:v>39063</c:v>
                </c:pt>
                <c:pt idx="39">
                  <c:v>39064</c:v>
                </c:pt>
                <c:pt idx="40">
                  <c:v>39065</c:v>
                </c:pt>
                <c:pt idx="41">
                  <c:v>39066</c:v>
                </c:pt>
                <c:pt idx="42">
                  <c:v>39067</c:v>
                </c:pt>
                <c:pt idx="43">
                  <c:v>39068</c:v>
                </c:pt>
                <c:pt idx="44">
                  <c:v>39069</c:v>
                </c:pt>
                <c:pt idx="45">
                  <c:v>39070</c:v>
                </c:pt>
                <c:pt idx="46">
                  <c:v>39071</c:v>
                </c:pt>
                <c:pt idx="47">
                  <c:v>39072</c:v>
                </c:pt>
                <c:pt idx="48">
                  <c:v>39073</c:v>
                </c:pt>
                <c:pt idx="49">
                  <c:v>39074</c:v>
                </c:pt>
                <c:pt idx="50">
                  <c:v>39075</c:v>
                </c:pt>
                <c:pt idx="51">
                  <c:v>39076</c:v>
                </c:pt>
                <c:pt idx="52">
                  <c:v>39077</c:v>
                </c:pt>
                <c:pt idx="53">
                  <c:v>39078</c:v>
                </c:pt>
                <c:pt idx="54">
                  <c:v>39079</c:v>
                </c:pt>
                <c:pt idx="55">
                  <c:v>39080</c:v>
                </c:pt>
                <c:pt idx="56">
                  <c:v>39081</c:v>
                </c:pt>
                <c:pt idx="57">
                  <c:v>39082</c:v>
                </c:pt>
                <c:pt idx="58">
                  <c:v>39083</c:v>
                </c:pt>
                <c:pt idx="59">
                  <c:v>39084</c:v>
                </c:pt>
                <c:pt idx="60">
                  <c:v>39085</c:v>
                </c:pt>
                <c:pt idx="61">
                  <c:v>39086</c:v>
                </c:pt>
                <c:pt idx="62">
                  <c:v>39087</c:v>
                </c:pt>
                <c:pt idx="63">
                  <c:v>39088</c:v>
                </c:pt>
                <c:pt idx="64">
                  <c:v>39089</c:v>
                </c:pt>
                <c:pt idx="65">
                  <c:v>39090</c:v>
                </c:pt>
                <c:pt idx="66">
                  <c:v>39091</c:v>
                </c:pt>
                <c:pt idx="67">
                  <c:v>39092</c:v>
                </c:pt>
                <c:pt idx="68">
                  <c:v>39093</c:v>
                </c:pt>
                <c:pt idx="69">
                  <c:v>39094</c:v>
                </c:pt>
                <c:pt idx="70">
                  <c:v>39095</c:v>
                </c:pt>
                <c:pt idx="71">
                  <c:v>39096</c:v>
                </c:pt>
                <c:pt idx="72">
                  <c:v>39097</c:v>
                </c:pt>
                <c:pt idx="73">
                  <c:v>39098</c:v>
                </c:pt>
                <c:pt idx="74">
                  <c:v>39099</c:v>
                </c:pt>
                <c:pt idx="75">
                  <c:v>39100</c:v>
                </c:pt>
                <c:pt idx="76">
                  <c:v>39101</c:v>
                </c:pt>
                <c:pt idx="77">
                  <c:v>39102</c:v>
                </c:pt>
                <c:pt idx="78">
                  <c:v>39103</c:v>
                </c:pt>
                <c:pt idx="79">
                  <c:v>39104</c:v>
                </c:pt>
                <c:pt idx="80">
                  <c:v>39105</c:v>
                </c:pt>
                <c:pt idx="81">
                  <c:v>39106</c:v>
                </c:pt>
                <c:pt idx="82">
                  <c:v>39107</c:v>
                </c:pt>
                <c:pt idx="83">
                  <c:v>39108</c:v>
                </c:pt>
                <c:pt idx="84">
                  <c:v>39109</c:v>
                </c:pt>
                <c:pt idx="85">
                  <c:v>39110</c:v>
                </c:pt>
                <c:pt idx="86">
                  <c:v>39111</c:v>
                </c:pt>
                <c:pt idx="87">
                  <c:v>39112</c:v>
                </c:pt>
                <c:pt idx="88">
                  <c:v>39113</c:v>
                </c:pt>
                <c:pt idx="89">
                  <c:v>39114</c:v>
                </c:pt>
                <c:pt idx="90">
                  <c:v>39115</c:v>
                </c:pt>
                <c:pt idx="91">
                  <c:v>39116</c:v>
                </c:pt>
                <c:pt idx="92">
                  <c:v>39117</c:v>
                </c:pt>
                <c:pt idx="93">
                  <c:v>39118</c:v>
                </c:pt>
                <c:pt idx="94">
                  <c:v>39119</c:v>
                </c:pt>
                <c:pt idx="95">
                  <c:v>39120</c:v>
                </c:pt>
              </c:numCache>
            </c:numRef>
          </c:cat>
          <c:val>
            <c:numRef>
              <c:f>Graph!$E$3:$E$98</c:f>
              <c:numCache>
                <c:formatCode>General</c:formatCode>
                <c:ptCount val="96"/>
                <c:pt idx="0">
                  <c:v>38.96</c:v>
                </c:pt>
                <c:pt idx="1">
                  <c:v>39.924000000000007</c:v>
                </c:pt>
                <c:pt idx="2">
                  <c:v>41.624000000000002</c:v>
                </c:pt>
                <c:pt idx="3">
                  <c:v>37.798500000000018</c:v>
                </c:pt>
                <c:pt idx="4">
                  <c:v>40.3215</c:v>
                </c:pt>
                <c:pt idx="5">
                  <c:v>31.314000000000004</c:v>
                </c:pt>
                <c:pt idx="6">
                  <c:v>30.9345</c:v>
                </c:pt>
                <c:pt idx="7">
                  <c:v>34.907000000000004</c:v>
                </c:pt>
                <c:pt idx="8">
                  <c:v>32.292000000000009</c:v>
                </c:pt>
                <c:pt idx="9">
                  <c:v>37.56</c:v>
                </c:pt>
                <c:pt idx="10">
                  <c:v>40.134</c:v>
                </c:pt>
                <c:pt idx="11">
                  <c:v>36.144500000000001</c:v>
                </c:pt>
                <c:pt idx="12">
                  <c:v>35.806000000000004</c:v>
                </c:pt>
                <c:pt idx="13">
                  <c:v>30.478999999999996</c:v>
                </c:pt>
                <c:pt idx="14">
                  <c:v>29.994</c:v>
                </c:pt>
                <c:pt idx="15">
                  <c:v>35.151000000000003</c:v>
                </c:pt>
                <c:pt idx="16">
                  <c:v>37.082000000000001</c:v>
                </c:pt>
                <c:pt idx="17">
                  <c:v>36.795000000000009</c:v>
                </c:pt>
                <c:pt idx="18">
                  <c:v>27.747500000000002</c:v>
                </c:pt>
                <c:pt idx="19">
                  <c:v>39.077500000000001</c:v>
                </c:pt>
                <c:pt idx="20">
                  <c:v>36.506500000000003</c:v>
                </c:pt>
                <c:pt idx="21">
                  <c:v>28.554499999999994</c:v>
                </c:pt>
                <c:pt idx="22">
                  <c:v>26.827500000000001</c:v>
                </c:pt>
                <c:pt idx="23">
                  <c:v>27.433</c:v>
                </c:pt>
                <c:pt idx="24">
                  <c:v>35.273500000000006</c:v>
                </c:pt>
                <c:pt idx="25">
                  <c:v>25.390999999999995</c:v>
                </c:pt>
                <c:pt idx="26">
                  <c:v>28.424999999999997</c:v>
                </c:pt>
                <c:pt idx="27">
                  <c:v>29.764999999999997</c:v>
                </c:pt>
                <c:pt idx="28">
                  <c:v>30.606000000000005</c:v>
                </c:pt>
                <c:pt idx="29">
                  <c:v>28.554499999999994</c:v>
                </c:pt>
                <c:pt idx="30">
                  <c:v>30.149000000000001</c:v>
                </c:pt>
                <c:pt idx="31">
                  <c:v>28.294499999999996</c:v>
                </c:pt>
                <c:pt idx="32">
                  <c:v>29.611499999999999</c:v>
                </c:pt>
                <c:pt idx="33">
                  <c:v>26.058999999999994</c:v>
                </c:pt>
                <c:pt idx="34">
                  <c:v>25.659500000000001</c:v>
                </c:pt>
                <c:pt idx="35">
                  <c:v>35.200500000000012</c:v>
                </c:pt>
                <c:pt idx="36">
                  <c:v>31.767499999999991</c:v>
                </c:pt>
                <c:pt idx="37">
                  <c:v>28.166</c:v>
                </c:pt>
                <c:pt idx="38">
                  <c:v>27.407499999999995</c:v>
                </c:pt>
                <c:pt idx="39">
                  <c:v>25.551500000000001</c:v>
                </c:pt>
                <c:pt idx="40">
                  <c:v>28.814000000000004</c:v>
                </c:pt>
                <c:pt idx="41">
                  <c:v>35.492000000000004</c:v>
                </c:pt>
                <c:pt idx="42">
                  <c:v>34.002500000000005</c:v>
                </c:pt>
                <c:pt idx="43">
                  <c:v>30.606999999999999</c:v>
                </c:pt>
                <c:pt idx="44">
                  <c:v>37.249500000000005</c:v>
                </c:pt>
                <c:pt idx="45">
                  <c:v>36.771000000000001</c:v>
                </c:pt>
                <c:pt idx="46">
                  <c:v>37.465000000000003</c:v>
                </c:pt>
                <c:pt idx="47">
                  <c:v>40.204500000000003</c:v>
                </c:pt>
                <c:pt idx="48">
                  <c:v>36.361000000000004</c:v>
                </c:pt>
                <c:pt idx="49">
                  <c:v>37.177500000000002</c:v>
                </c:pt>
                <c:pt idx="50">
                  <c:v>37.965500000000006</c:v>
                </c:pt>
                <c:pt idx="51">
                  <c:v>29.071999999999999</c:v>
                </c:pt>
                <c:pt idx="52">
                  <c:v>34.32</c:v>
                </c:pt>
                <c:pt idx="53">
                  <c:v>31.3645</c:v>
                </c:pt>
                <c:pt idx="54">
                  <c:v>25.926000000000002</c:v>
                </c:pt>
                <c:pt idx="55">
                  <c:v>29.3035</c:v>
                </c:pt>
                <c:pt idx="56">
                  <c:v>20.6995</c:v>
                </c:pt>
                <c:pt idx="57">
                  <c:v>11.68</c:v>
                </c:pt>
                <c:pt idx="58">
                  <c:v>13.4275</c:v>
                </c:pt>
                <c:pt idx="59">
                  <c:v>20.700499999999991</c:v>
                </c:pt>
                <c:pt idx="60">
                  <c:v>15.377000000000002</c:v>
                </c:pt>
                <c:pt idx="61">
                  <c:v>22.996499999999997</c:v>
                </c:pt>
                <c:pt idx="62">
                  <c:v>23.326499999999996</c:v>
                </c:pt>
                <c:pt idx="63">
                  <c:v>27.117500000000003</c:v>
                </c:pt>
                <c:pt idx="64">
                  <c:v>22.968499999999992</c:v>
                </c:pt>
                <c:pt idx="65">
                  <c:v>27.4345</c:v>
                </c:pt>
                <c:pt idx="66">
                  <c:v>26.2195</c:v>
                </c:pt>
                <c:pt idx="67">
                  <c:v>14.27</c:v>
                </c:pt>
                <c:pt idx="68">
                  <c:v>29.508499999999991</c:v>
                </c:pt>
                <c:pt idx="69">
                  <c:v>25.551499999999994</c:v>
                </c:pt>
                <c:pt idx="70">
                  <c:v>27.433</c:v>
                </c:pt>
                <c:pt idx="71">
                  <c:v>25.552</c:v>
                </c:pt>
                <c:pt idx="72">
                  <c:v>29.611499999999999</c:v>
                </c:pt>
                <c:pt idx="73">
                  <c:v>30.403499999999998</c:v>
                </c:pt>
                <c:pt idx="74">
                  <c:v>30.301000000000005</c:v>
                </c:pt>
                <c:pt idx="75">
                  <c:v>28.838999999999999</c:v>
                </c:pt>
                <c:pt idx="76">
                  <c:v>28.139499999999995</c:v>
                </c:pt>
                <c:pt idx="77">
                  <c:v>31.3645</c:v>
                </c:pt>
                <c:pt idx="78">
                  <c:v>24.474</c:v>
                </c:pt>
                <c:pt idx="79">
                  <c:v>25.926000000000002</c:v>
                </c:pt>
                <c:pt idx="80">
                  <c:v>28.3475</c:v>
                </c:pt>
                <c:pt idx="81">
                  <c:v>22.08</c:v>
                </c:pt>
                <c:pt idx="82">
                  <c:v>23.409499999999998</c:v>
                </c:pt>
                <c:pt idx="83">
                  <c:v>25.257000000000001</c:v>
                </c:pt>
                <c:pt idx="84">
                  <c:v>24.391999999999999</c:v>
                </c:pt>
                <c:pt idx="85">
                  <c:v>25.604500000000005</c:v>
                </c:pt>
                <c:pt idx="86">
                  <c:v>26.404999999999998</c:v>
                </c:pt>
                <c:pt idx="87">
                  <c:v>31.012</c:v>
                </c:pt>
                <c:pt idx="88">
                  <c:v>22.438499999999991</c:v>
                </c:pt>
                <c:pt idx="89">
                  <c:v>16.285999999999998</c:v>
                </c:pt>
                <c:pt idx="90">
                  <c:v>8.1020000000000003</c:v>
                </c:pt>
                <c:pt idx="91">
                  <c:v>18.218</c:v>
                </c:pt>
                <c:pt idx="92">
                  <c:v>20.842499999999998</c:v>
                </c:pt>
                <c:pt idx="93">
                  <c:v>26.591000000000001</c:v>
                </c:pt>
                <c:pt idx="94">
                  <c:v>18.978000000000002</c:v>
                </c:pt>
                <c:pt idx="95">
                  <c:v>24.5</c:v>
                </c:pt>
              </c:numCache>
            </c:numRef>
          </c:val>
        </c:ser>
        <c:ser>
          <c:idx val="4"/>
          <c:order val="4"/>
          <c:tx>
            <c:strRef>
              <c:f>Graph!$F$2</c:f>
              <c:strCache>
                <c:ptCount val="1"/>
                <c:pt idx="0">
                  <c:v>DL+B</c:v>
                </c:pt>
              </c:strCache>
            </c:strRef>
          </c:tx>
          <c:spPr>
            <a:ln w="25400" cmpd="dbl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Graph!$A$3:$A$98</c:f>
              <c:numCache>
                <c:formatCode>m/d/yyyy</c:formatCode>
                <c:ptCount val="96"/>
                <c:pt idx="0">
                  <c:v>39025</c:v>
                </c:pt>
                <c:pt idx="1">
                  <c:v>39026</c:v>
                </c:pt>
                <c:pt idx="2">
                  <c:v>39027</c:v>
                </c:pt>
                <c:pt idx="3">
                  <c:v>39028</c:v>
                </c:pt>
                <c:pt idx="4">
                  <c:v>39029</c:v>
                </c:pt>
                <c:pt idx="5">
                  <c:v>39030</c:v>
                </c:pt>
                <c:pt idx="6">
                  <c:v>39031</c:v>
                </c:pt>
                <c:pt idx="7">
                  <c:v>39032</c:v>
                </c:pt>
                <c:pt idx="8">
                  <c:v>39033</c:v>
                </c:pt>
                <c:pt idx="9">
                  <c:v>39034</c:v>
                </c:pt>
                <c:pt idx="10">
                  <c:v>39035</c:v>
                </c:pt>
                <c:pt idx="11">
                  <c:v>39036</c:v>
                </c:pt>
                <c:pt idx="12">
                  <c:v>39037</c:v>
                </c:pt>
                <c:pt idx="13">
                  <c:v>39038</c:v>
                </c:pt>
                <c:pt idx="14">
                  <c:v>39039</c:v>
                </c:pt>
                <c:pt idx="15">
                  <c:v>39040</c:v>
                </c:pt>
                <c:pt idx="16">
                  <c:v>39041</c:v>
                </c:pt>
                <c:pt idx="17">
                  <c:v>39042</c:v>
                </c:pt>
                <c:pt idx="18">
                  <c:v>39043</c:v>
                </c:pt>
                <c:pt idx="19">
                  <c:v>39044</c:v>
                </c:pt>
                <c:pt idx="20">
                  <c:v>39045</c:v>
                </c:pt>
                <c:pt idx="21">
                  <c:v>39046</c:v>
                </c:pt>
                <c:pt idx="22">
                  <c:v>39047</c:v>
                </c:pt>
                <c:pt idx="23">
                  <c:v>39048</c:v>
                </c:pt>
                <c:pt idx="24">
                  <c:v>39049</c:v>
                </c:pt>
                <c:pt idx="25">
                  <c:v>39050</c:v>
                </c:pt>
                <c:pt idx="26">
                  <c:v>39051</c:v>
                </c:pt>
                <c:pt idx="27">
                  <c:v>39052</c:v>
                </c:pt>
                <c:pt idx="28">
                  <c:v>39053</c:v>
                </c:pt>
                <c:pt idx="29">
                  <c:v>39054</c:v>
                </c:pt>
                <c:pt idx="30">
                  <c:v>39055</c:v>
                </c:pt>
                <c:pt idx="31">
                  <c:v>39056</c:v>
                </c:pt>
                <c:pt idx="32">
                  <c:v>39057</c:v>
                </c:pt>
                <c:pt idx="33">
                  <c:v>39058</c:v>
                </c:pt>
                <c:pt idx="34">
                  <c:v>39059</c:v>
                </c:pt>
                <c:pt idx="35">
                  <c:v>39060</c:v>
                </c:pt>
                <c:pt idx="36">
                  <c:v>39061</c:v>
                </c:pt>
                <c:pt idx="37">
                  <c:v>39062</c:v>
                </c:pt>
                <c:pt idx="38">
                  <c:v>39063</c:v>
                </c:pt>
                <c:pt idx="39">
                  <c:v>39064</c:v>
                </c:pt>
                <c:pt idx="40">
                  <c:v>39065</c:v>
                </c:pt>
                <c:pt idx="41">
                  <c:v>39066</c:v>
                </c:pt>
                <c:pt idx="42">
                  <c:v>39067</c:v>
                </c:pt>
                <c:pt idx="43">
                  <c:v>39068</c:v>
                </c:pt>
                <c:pt idx="44">
                  <c:v>39069</c:v>
                </c:pt>
                <c:pt idx="45">
                  <c:v>39070</c:v>
                </c:pt>
                <c:pt idx="46">
                  <c:v>39071</c:v>
                </c:pt>
                <c:pt idx="47">
                  <c:v>39072</c:v>
                </c:pt>
                <c:pt idx="48">
                  <c:v>39073</c:v>
                </c:pt>
                <c:pt idx="49">
                  <c:v>39074</c:v>
                </c:pt>
                <c:pt idx="50">
                  <c:v>39075</c:v>
                </c:pt>
                <c:pt idx="51">
                  <c:v>39076</c:v>
                </c:pt>
                <c:pt idx="52">
                  <c:v>39077</c:v>
                </c:pt>
                <c:pt idx="53">
                  <c:v>39078</c:v>
                </c:pt>
                <c:pt idx="54">
                  <c:v>39079</c:v>
                </c:pt>
                <c:pt idx="55">
                  <c:v>39080</c:v>
                </c:pt>
                <c:pt idx="56">
                  <c:v>39081</c:v>
                </c:pt>
                <c:pt idx="57">
                  <c:v>39082</c:v>
                </c:pt>
                <c:pt idx="58">
                  <c:v>39083</c:v>
                </c:pt>
                <c:pt idx="59">
                  <c:v>39084</c:v>
                </c:pt>
                <c:pt idx="60">
                  <c:v>39085</c:v>
                </c:pt>
                <c:pt idx="61">
                  <c:v>39086</c:v>
                </c:pt>
                <c:pt idx="62">
                  <c:v>39087</c:v>
                </c:pt>
                <c:pt idx="63">
                  <c:v>39088</c:v>
                </c:pt>
                <c:pt idx="64">
                  <c:v>39089</c:v>
                </c:pt>
                <c:pt idx="65">
                  <c:v>39090</c:v>
                </c:pt>
                <c:pt idx="66">
                  <c:v>39091</c:v>
                </c:pt>
                <c:pt idx="67">
                  <c:v>39092</c:v>
                </c:pt>
                <c:pt idx="68">
                  <c:v>39093</c:v>
                </c:pt>
                <c:pt idx="69">
                  <c:v>39094</c:v>
                </c:pt>
                <c:pt idx="70">
                  <c:v>39095</c:v>
                </c:pt>
                <c:pt idx="71">
                  <c:v>39096</c:v>
                </c:pt>
                <c:pt idx="72">
                  <c:v>39097</c:v>
                </c:pt>
                <c:pt idx="73">
                  <c:v>39098</c:v>
                </c:pt>
                <c:pt idx="74">
                  <c:v>39099</c:v>
                </c:pt>
                <c:pt idx="75">
                  <c:v>39100</c:v>
                </c:pt>
                <c:pt idx="76">
                  <c:v>39101</c:v>
                </c:pt>
                <c:pt idx="77">
                  <c:v>39102</c:v>
                </c:pt>
                <c:pt idx="78">
                  <c:v>39103</c:v>
                </c:pt>
                <c:pt idx="79">
                  <c:v>39104</c:v>
                </c:pt>
                <c:pt idx="80">
                  <c:v>39105</c:v>
                </c:pt>
                <c:pt idx="81">
                  <c:v>39106</c:v>
                </c:pt>
                <c:pt idx="82">
                  <c:v>39107</c:v>
                </c:pt>
                <c:pt idx="83">
                  <c:v>39108</c:v>
                </c:pt>
                <c:pt idx="84">
                  <c:v>39109</c:v>
                </c:pt>
                <c:pt idx="85">
                  <c:v>39110</c:v>
                </c:pt>
                <c:pt idx="86">
                  <c:v>39111</c:v>
                </c:pt>
                <c:pt idx="87">
                  <c:v>39112</c:v>
                </c:pt>
                <c:pt idx="88">
                  <c:v>39113</c:v>
                </c:pt>
                <c:pt idx="89">
                  <c:v>39114</c:v>
                </c:pt>
                <c:pt idx="90">
                  <c:v>39115</c:v>
                </c:pt>
                <c:pt idx="91">
                  <c:v>39116</c:v>
                </c:pt>
                <c:pt idx="92">
                  <c:v>39117</c:v>
                </c:pt>
                <c:pt idx="93">
                  <c:v>39118</c:v>
                </c:pt>
                <c:pt idx="94">
                  <c:v>39119</c:v>
                </c:pt>
                <c:pt idx="95">
                  <c:v>39120</c:v>
                </c:pt>
              </c:numCache>
            </c:numRef>
          </c:cat>
          <c:val>
            <c:numRef>
              <c:f>Graph!$F$3:$F$98</c:f>
              <c:numCache>
                <c:formatCode>General</c:formatCode>
                <c:ptCount val="96"/>
                <c:pt idx="0">
                  <c:v>92.206500000000005</c:v>
                </c:pt>
                <c:pt idx="1">
                  <c:v>96.158999999999978</c:v>
                </c:pt>
                <c:pt idx="2">
                  <c:v>95.13300000000001</c:v>
                </c:pt>
                <c:pt idx="3">
                  <c:v>94.225999999999999</c:v>
                </c:pt>
                <c:pt idx="4">
                  <c:v>80.585000000000008</c:v>
                </c:pt>
                <c:pt idx="5">
                  <c:v>85.317499999999995</c:v>
                </c:pt>
                <c:pt idx="6">
                  <c:v>86.15049999999998</c:v>
                </c:pt>
                <c:pt idx="7">
                  <c:v>78.406000000000006</c:v>
                </c:pt>
                <c:pt idx="8">
                  <c:v>81.343500000000006</c:v>
                </c:pt>
                <c:pt idx="9">
                  <c:v>83.592500000000001</c:v>
                </c:pt>
                <c:pt idx="10">
                  <c:v>74.250500000000002</c:v>
                </c:pt>
                <c:pt idx="11">
                  <c:v>83.546499999999995</c:v>
                </c:pt>
                <c:pt idx="12">
                  <c:v>84.686999999999998</c:v>
                </c:pt>
                <c:pt idx="13">
                  <c:v>82.093999999999994</c:v>
                </c:pt>
                <c:pt idx="14">
                  <c:v>84.126499999999979</c:v>
                </c:pt>
                <c:pt idx="15">
                  <c:v>84.724999999999994</c:v>
                </c:pt>
                <c:pt idx="16">
                  <c:v>80.845500000000001</c:v>
                </c:pt>
                <c:pt idx="17">
                  <c:v>64.67349999999999</c:v>
                </c:pt>
                <c:pt idx="18">
                  <c:v>76.857500000000002</c:v>
                </c:pt>
                <c:pt idx="19">
                  <c:v>72.157000000000011</c:v>
                </c:pt>
                <c:pt idx="20">
                  <c:v>75.8125</c:v>
                </c:pt>
                <c:pt idx="21">
                  <c:v>80.29849999999999</c:v>
                </c:pt>
                <c:pt idx="22">
                  <c:v>77.885500000000008</c:v>
                </c:pt>
                <c:pt idx="23">
                  <c:v>67.521000000000001</c:v>
                </c:pt>
                <c:pt idx="24">
                  <c:v>70.245499999999993</c:v>
                </c:pt>
                <c:pt idx="25">
                  <c:v>70.822999999999979</c:v>
                </c:pt>
                <c:pt idx="26">
                  <c:v>75.292000000000002</c:v>
                </c:pt>
                <c:pt idx="27">
                  <c:v>85.600499999999982</c:v>
                </c:pt>
                <c:pt idx="28">
                  <c:v>79.722499999999982</c:v>
                </c:pt>
                <c:pt idx="29">
                  <c:v>77.449000000000012</c:v>
                </c:pt>
                <c:pt idx="30">
                  <c:v>83.42349999999999</c:v>
                </c:pt>
                <c:pt idx="31">
                  <c:v>75.823999999999998</c:v>
                </c:pt>
                <c:pt idx="32">
                  <c:v>79.816000000000003</c:v>
                </c:pt>
                <c:pt idx="33">
                  <c:v>78.520499999999998</c:v>
                </c:pt>
                <c:pt idx="34">
                  <c:v>85.175499999999985</c:v>
                </c:pt>
                <c:pt idx="35">
                  <c:v>84.415999999999997</c:v>
                </c:pt>
                <c:pt idx="36">
                  <c:v>75.166500000000013</c:v>
                </c:pt>
                <c:pt idx="37">
                  <c:v>82.62700000000001</c:v>
                </c:pt>
                <c:pt idx="38">
                  <c:v>86.506</c:v>
                </c:pt>
                <c:pt idx="39">
                  <c:v>86.449000000000026</c:v>
                </c:pt>
                <c:pt idx="40">
                  <c:v>64.224500000000006</c:v>
                </c:pt>
                <c:pt idx="41">
                  <c:v>48.828500000000012</c:v>
                </c:pt>
                <c:pt idx="42">
                  <c:v>52.5535</c:v>
                </c:pt>
                <c:pt idx="43">
                  <c:v>74.860500000000002</c:v>
                </c:pt>
                <c:pt idx="44">
                  <c:v>63.047000000000004</c:v>
                </c:pt>
                <c:pt idx="45">
                  <c:v>67.307000000000002</c:v>
                </c:pt>
                <c:pt idx="46">
                  <c:v>63.582500000000003</c:v>
                </c:pt>
                <c:pt idx="47">
                  <c:v>72.954499999999996</c:v>
                </c:pt>
                <c:pt idx="48">
                  <c:v>62.405000000000001</c:v>
                </c:pt>
                <c:pt idx="49">
                  <c:v>83.04249999999999</c:v>
                </c:pt>
                <c:pt idx="50">
                  <c:v>86.164999999999992</c:v>
                </c:pt>
                <c:pt idx="51">
                  <c:v>78.637500000000003</c:v>
                </c:pt>
                <c:pt idx="52">
                  <c:v>66.129499999999993</c:v>
                </c:pt>
                <c:pt idx="53">
                  <c:v>76.747000000000014</c:v>
                </c:pt>
                <c:pt idx="54">
                  <c:v>48.449999999999996</c:v>
                </c:pt>
                <c:pt idx="55">
                  <c:v>49.846999999999994</c:v>
                </c:pt>
                <c:pt idx="56">
                  <c:v>59.699500000000008</c:v>
                </c:pt>
                <c:pt idx="57">
                  <c:v>61.502000000000002</c:v>
                </c:pt>
                <c:pt idx="58">
                  <c:v>66.5595</c:v>
                </c:pt>
                <c:pt idx="59">
                  <c:v>72.123999999999981</c:v>
                </c:pt>
                <c:pt idx="60">
                  <c:v>70.982499999999987</c:v>
                </c:pt>
                <c:pt idx="61">
                  <c:v>75.910000000000011</c:v>
                </c:pt>
                <c:pt idx="62">
                  <c:v>73.581999999999994</c:v>
                </c:pt>
                <c:pt idx="63">
                  <c:v>80.367000000000004</c:v>
                </c:pt>
                <c:pt idx="64">
                  <c:v>79.175499999999985</c:v>
                </c:pt>
                <c:pt idx="65">
                  <c:v>71.623499999999993</c:v>
                </c:pt>
                <c:pt idx="66">
                  <c:v>63.02600000000001</c:v>
                </c:pt>
                <c:pt idx="67">
                  <c:v>70.658499999999989</c:v>
                </c:pt>
                <c:pt idx="68">
                  <c:v>77.845000000000013</c:v>
                </c:pt>
                <c:pt idx="69">
                  <c:v>82.908500000000004</c:v>
                </c:pt>
                <c:pt idx="70">
                  <c:v>79.626999999999981</c:v>
                </c:pt>
                <c:pt idx="71">
                  <c:v>86.3035</c:v>
                </c:pt>
                <c:pt idx="72">
                  <c:v>77.503</c:v>
                </c:pt>
                <c:pt idx="73">
                  <c:v>76.995499999999993</c:v>
                </c:pt>
                <c:pt idx="74">
                  <c:v>84.4285</c:v>
                </c:pt>
                <c:pt idx="75">
                  <c:v>79.921999999999997</c:v>
                </c:pt>
                <c:pt idx="76">
                  <c:v>82.470500000000001</c:v>
                </c:pt>
                <c:pt idx="77">
                  <c:v>83.619500000000002</c:v>
                </c:pt>
                <c:pt idx="78">
                  <c:v>77.116</c:v>
                </c:pt>
                <c:pt idx="79">
                  <c:v>81.270499999999998</c:v>
                </c:pt>
                <c:pt idx="80">
                  <c:v>71.256</c:v>
                </c:pt>
                <c:pt idx="81">
                  <c:v>75.287000000000006</c:v>
                </c:pt>
                <c:pt idx="82">
                  <c:v>79.86099999999999</c:v>
                </c:pt>
                <c:pt idx="83">
                  <c:v>82.343999999999994</c:v>
                </c:pt>
                <c:pt idx="84">
                  <c:v>82.290500000000023</c:v>
                </c:pt>
                <c:pt idx="85">
                  <c:v>78.627499999999998</c:v>
                </c:pt>
                <c:pt idx="86">
                  <c:v>81.882499999999979</c:v>
                </c:pt>
                <c:pt idx="87">
                  <c:v>71.3185</c:v>
                </c:pt>
                <c:pt idx="88">
                  <c:v>55.255000000000003</c:v>
                </c:pt>
                <c:pt idx="89">
                  <c:v>66.023499999999999</c:v>
                </c:pt>
                <c:pt idx="90">
                  <c:v>67.114999999999995</c:v>
                </c:pt>
                <c:pt idx="91">
                  <c:v>75.960499999999996</c:v>
                </c:pt>
                <c:pt idx="92">
                  <c:v>63.496500000000012</c:v>
                </c:pt>
                <c:pt idx="93">
                  <c:v>78.922499999999999</c:v>
                </c:pt>
                <c:pt idx="94">
                  <c:v>80.932999999999993</c:v>
                </c:pt>
                <c:pt idx="95">
                  <c:v>54.386000000000003</c:v>
                </c:pt>
              </c:numCache>
            </c:numRef>
          </c:val>
        </c:ser>
        <c:ser>
          <c:idx val="5"/>
          <c:order val="5"/>
          <c:tx>
            <c:strRef>
              <c:f>Graph!$G$2</c:f>
              <c:strCache>
                <c:ptCount val="1"/>
                <c:pt idx="0">
                  <c:v>DL+B</c:v>
                </c:pt>
              </c:strCache>
            </c:strRef>
          </c:tx>
          <c:spPr>
            <a:ln w="25400" cmpd="dbl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Graph!$A$3:$A$98</c:f>
              <c:numCache>
                <c:formatCode>m/d/yyyy</c:formatCode>
                <c:ptCount val="96"/>
                <c:pt idx="0">
                  <c:v>39025</c:v>
                </c:pt>
                <c:pt idx="1">
                  <c:v>39026</c:v>
                </c:pt>
                <c:pt idx="2">
                  <c:v>39027</c:v>
                </c:pt>
                <c:pt idx="3">
                  <c:v>39028</c:v>
                </c:pt>
                <c:pt idx="4">
                  <c:v>39029</c:v>
                </c:pt>
                <c:pt idx="5">
                  <c:v>39030</c:v>
                </c:pt>
                <c:pt idx="6">
                  <c:v>39031</c:v>
                </c:pt>
                <c:pt idx="7">
                  <c:v>39032</c:v>
                </c:pt>
                <c:pt idx="8">
                  <c:v>39033</c:v>
                </c:pt>
                <c:pt idx="9">
                  <c:v>39034</c:v>
                </c:pt>
                <c:pt idx="10">
                  <c:v>39035</c:v>
                </c:pt>
                <c:pt idx="11">
                  <c:v>39036</c:v>
                </c:pt>
                <c:pt idx="12">
                  <c:v>39037</c:v>
                </c:pt>
                <c:pt idx="13">
                  <c:v>39038</c:v>
                </c:pt>
                <c:pt idx="14">
                  <c:v>39039</c:v>
                </c:pt>
                <c:pt idx="15">
                  <c:v>39040</c:v>
                </c:pt>
                <c:pt idx="16">
                  <c:v>39041</c:v>
                </c:pt>
                <c:pt idx="17">
                  <c:v>39042</c:v>
                </c:pt>
                <c:pt idx="18">
                  <c:v>39043</c:v>
                </c:pt>
                <c:pt idx="19">
                  <c:v>39044</c:v>
                </c:pt>
                <c:pt idx="20">
                  <c:v>39045</c:v>
                </c:pt>
                <c:pt idx="21">
                  <c:v>39046</c:v>
                </c:pt>
                <c:pt idx="22">
                  <c:v>39047</c:v>
                </c:pt>
                <c:pt idx="23">
                  <c:v>39048</c:v>
                </c:pt>
                <c:pt idx="24">
                  <c:v>39049</c:v>
                </c:pt>
                <c:pt idx="25">
                  <c:v>39050</c:v>
                </c:pt>
                <c:pt idx="26">
                  <c:v>39051</c:v>
                </c:pt>
                <c:pt idx="27">
                  <c:v>39052</c:v>
                </c:pt>
                <c:pt idx="28">
                  <c:v>39053</c:v>
                </c:pt>
                <c:pt idx="29">
                  <c:v>39054</c:v>
                </c:pt>
                <c:pt idx="30">
                  <c:v>39055</c:v>
                </c:pt>
                <c:pt idx="31">
                  <c:v>39056</c:v>
                </c:pt>
                <c:pt idx="32">
                  <c:v>39057</c:v>
                </c:pt>
                <c:pt idx="33">
                  <c:v>39058</c:v>
                </c:pt>
                <c:pt idx="34">
                  <c:v>39059</c:v>
                </c:pt>
                <c:pt idx="35">
                  <c:v>39060</c:v>
                </c:pt>
                <c:pt idx="36">
                  <c:v>39061</c:v>
                </c:pt>
                <c:pt idx="37">
                  <c:v>39062</c:v>
                </c:pt>
                <c:pt idx="38">
                  <c:v>39063</c:v>
                </c:pt>
                <c:pt idx="39">
                  <c:v>39064</c:v>
                </c:pt>
                <c:pt idx="40">
                  <c:v>39065</c:v>
                </c:pt>
                <c:pt idx="41">
                  <c:v>39066</c:v>
                </c:pt>
                <c:pt idx="42">
                  <c:v>39067</c:v>
                </c:pt>
                <c:pt idx="43">
                  <c:v>39068</c:v>
                </c:pt>
                <c:pt idx="44">
                  <c:v>39069</c:v>
                </c:pt>
                <c:pt idx="45">
                  <c:v>39070</c:v>
                </c:pt>
                <c:pt idx="46">
                  <c:v>39071</c:v>
                </c:pt>
                <c:pt idx="47">
                  <c:v>39072</c:v>
                </c:pt>
                <c:pt idx="48">
                  <c:v>39073</c:v>
                </c:pt>
                <c:pt idx="49">
                  <c:v>39074</c:v>
                </c:pt>
                <c:pt idx="50">
                  <c:v>39075</c:v>
                </c:pt>
                <c:pt idx="51">
                  <c:v>39076</c:v>
                </c:pt>
                <c:pt idx="52">
                  <c:v>39077</c:v>
                </c:pt>
                <c:pt idx="53">
                  <c:v>39078</c:v>
                </c:pt>
                <c:pt idx="54">
                  <c:v>39079</c:v>
                </c:pt>
                <c:pt idx="55">
                  <c:v>39080</c:v>
                </c:pt>
                <c:pt idx="56">
                  <c:v>39081</c:v>
                </c:pt>
                <c:pt idx="57">
                  <c:v>39082</c:v>
                </c:pt>
                <c:pt idx="58">
                  <c:v>39083</c:v>
                </c:pt>
                <c:pt idx="59">
                  <c:v>39084</c:v>
                </c:pt>
                <c:pt idx="60">
                  <c:v>39085</c:v>
                </c:pt>
                <c:pt idx="61">
                  <c:v>39086</c:v>
                </c:pt>
                <c:pt idx="62">
                  <c:v>39087</c:v>
                </c:pt>
                <c:pt idx="63">
                  <c:v>39088</c:v>
                </c:pt>
                <c:pt idx="64">
                  <c:v>39089</c:v>
                </c:pt>
                <c:pt idx="65">
                  <c:v>39090</c:v>
                </c:pt>
                <c:pt idx="66">
                  <c:v>39091</c:v>
                </c:pt>
                <c:pt idx="67">
                  <c:v>39092</c:v>
                </c:pt>
                <c:pt idx="68">
                  <c:v>39093</c:v>
                </c:pt>
                <c:pt idx="69">
                  <c:v>39094</c:v>
                </c:pt>
                <c:pt idx="70">
                  <c:v>39095</c:v>
                </c:pt>
                <c:pt idx="71">
                  <c:v>39096</c:v>
                </c:pt>
                <c:pt idx="72">
                  <c:v>39097</c:v>
                </c:pt>
                <c:pt idx="73">
                  <c:v>39098</c:v>
                </c:pt>
                <c:pt idx="74">
                  <c:v>39099</c:v>
                </c:pt>
                <c:pt idx="75">
                  <c:v>39100</c:v>
                </c:pt>
                <c:pt idx="76">
                  <c:v>39101</c:v>
                </c:pt>
                <c:pt idx="77">
                  <c:v>39102</c:v>
                </c:pt>
                <c:pt idx="78">
                  <c:v>39103</c:v>
                </c:pt>
                <c:pt idx="79">
                  <c:v>39104</c:v>
                </c:pt>
                <c:pt idx="80">
                  <c:v>39105</c:v>
                </c:pt>
                <c:pt idx="81">
                  <c:v>39106</c:v>
                </c:pt>
                <c:pt idx="82">
                  <c:v>39107</c:v>
                </c:pt>
                <c:pt idx="83">
                  <c:v>39108</c:v>
                </c:pt>
                <c:pt idx="84">
                  <c:v>39109</c:v>
                </c:pt>
                <c:pt idx="85">
                  <c:v>39110</c:v>
                </c:pt>
                <c:pt idx="86">
                  <c:v>39111</c:v>
                </c:pt>
                <c:pt idx="87">
                  <c:v>39112</c:v>
                </c:pt>
                <c:pt idx="88">
                  <c:v>39113</c:v>
                </c:pt>
                <c:pt idx="89">
                  <c:v>39114</c:v>
                </c:pt>
                <c:pt idx="90">
                  <c:v>39115</c:v>
                </c:pt>
                <c:pt idx="91">
                  <c:v>39116</c:v>
                </c:pt>
                <c:pt idx="92">
                  <c:v>39117</c:v>
                </c:pt>
                <c:pt idx="93">
                  <c:v>39118</c:v>
                </c:pt>
                <c:pt idx="94">
                  <c:v>39119</c:v>
                </c:pt>
                <c:pt idx="95">
                  <c:v>39120</c:v>
                </c:pt>
              </c:numCache>
            </c:numRef>
          </c:cat>
          <c:val>
            <c:numRef>
              <c:f>Graph!$G$3:$G$98</c:f>
              <c:numCache>
                <c:formatCode>General</c:formatCode>
                <c:ptCount val="96"/>
                <c:pt idx="0">
                  <c:v>44.696500000000007</c:v>
                </c:pt>
                <c:pt idx="1">
                  <c:v>45.466500000000003</c:v>
                </c:pt>
                <c:pt idx="2">
                  <c:v>47.176500000000011</c:v>
                </c:pt>
                <c:pt idx="3">
                  <c:v>44.331500000000005</c:v>
                </c:pt>
                <c:pt idx="4">
                  <c:v>45.737500000000004</c:v>
                </c:pt>
                <c:pt idx="5">
                  <c:v>38.605500000000013</c:v>
                </c:pt>
                <c:pt idx="6">
                  <c:v>38.012</c:v>
                </c:pt>
                <c:pt idx="7">
                  <c:v>39.83</c:v>
                </c:pt>
                <c:pt idx="8">
                  <c:v>38.581500000000005</c:v>
                </c:pt>
                <c:pt idx="9">
                  <c:v>41.856000000000002</c:v>
                </c:pt>
                <c:pt idx="10">
                  <c:v>44.081500000000005</c:v>
                </c:pt>
                <c:pt idx="11">
                  <c:v>39.759500000000003</c:v>
                </c:pt>
                <c:pt idx="12">
                  <c:v>40.461500000000001</c:v>
                </c:pt>
                <c:pt idx="13">
                  <c:v>37.68</c:v>
                </c:pt>
                <c:pt idx="14">
                  <c:v>36.889499999999998</c:v>
                </c:pt>
                <c:pt idx="15">
                  <c:v>40.111000000000004</c:v>
                </c:pt>
                <c:pt idx="16">
                  <c:v>41.809000000000005</c:v>
                </c:pt>
                <c:pt idx="17">
                  <c:v>40.904499999999999</c:v>
                </c:pt>
                <c:pt idx="18">
                  <c:v>33.756</c:v>
                </c:pt>
                <c:pt idx="19">
                  <c:v>42.11</c:v>
                </c:pt>
                <c:pt idx="20">
                  <c:v>40.484999999999999</c:v>
                </c:pt>
                <c:pt idx="21">
                  <c:v>34.197500000000005</c:v>
                </c:pt>
                <c:pt idx="22">
                  <c:v>33.336000000000006</c:v>
                </c:pt>
                <c:pt idx="23">
                  <c:v>33.902500000000003</c:v>
                </c:pt>
                <c:pt idx="24">
                  <c:v>38.794000000000011</c:v>
                </c:pt>
                <c:pt idx="25">
                  <c:v>31.011000000000006</c:v>
                </c:pt>
                <c:pt idx="26">
                  <c:v>33.657000000000004</c:v>
                </c:pt>
                <c:pt idx="27">
                  <c:v>35.029500000000006</c:v>
                </c:pt>
                <c:pt idx="28">
                  <c:v>36.193000000000012</c:v>
                </c:pt>
                <c:pt idx="29">
                  <c:v>34.590000000000003</c:v>
                </c:pt>
                <c:pt idx="30">
                  <c:v>35.83</c:v>
                </c:pt>
                <c:pt idx="31">
                  <c:v>34.737000000000009</c:v>
                </c:pt>
                <c:pt idx="32">
                  <c:v>35.005000000000003</c:v>
                </c:pt>
                <c:pt idx="33">
                  <c:v>32.641500000000001</c:v>
                </c:pt>
                <c:pt idx="34">
                  <c:v>32.467000000000006</c:v>
                </c:pt>
                <c:pt idx="35">
                  <c:v>39.054500000000004</c:v>
                </c:pt>
                <c:pt idx="36">
                  <c:v>36.938500000000005</c:v>
                </c:pt>
                <c:pt idx="37">
                  <c:v>34.32</c:v>
                </c:pt>
                <c:pt idx="38">
                  <c:v>33.311499999999995</c:v>
                </c:pt>
                <c:pt idx="39">
                  <c:v>32.267500000000005</c:v>
                </c:pt>
                <c:pt idx="40">
                  <c:v>34.394000000000005</c:v>
                </c:pt>
                <c:pt idx="41">
                  <c:v>38.558500000000002</c:v>
                </c:pt>
                <c:pt idx="42">
                  <c:v>36.336999999999996</c:v>
                </c:pt>
                <c:pt idx="43">
                  <c:v>34.32</c:v>
                </c:pt>
                <c:pt idx="44">
                  <c:v>39.736500000000007</c:v>
                </c:pt>
                <c:pt idx="45">
                  <c:v>39.407499999999999</c:v>
                </c:pt>
                <c:pt idx="46">
                  <c:v>40.251000000000005</c:v>
                </c:pt>
                <c:pt idx="47">
                  <c:v>42.248000000000005</c:v>
                </c:pt>
                <c:pt idx="48">
                  <c:v>38.96</c:v>
                </c:pt>
                <c:pt idx="49">
                  <c:v>39.712000000000003</c:v>
                </c:pt>
                <c:pt idx="50">
                  <c:v>42.662000000000006</c:v>
                </c:pt>
                <c:pt idx="51">
                  <c:v>35.733000000000011</c:v>
                </c:pt>
                <c:pt idx="52">
                  <c:v>38.226000000000013</c:v>
                </c:pt>
                <c:pt idx="53">
                  <c:v>36.144500000000001</c:v>
                </c:pt>
                <c:pt idx="54">
                  <c:v>31.188499999999991</c:v>
                </c:pt>
                <c:pt idx="55">
                  <c:v>32.216000000000001</c:v>
                </c:pt>
                <c:pt idx="56">
                  <c:v>24.847000000000001</c:v>
                </c:pt>
                <c:pt idx="57">
                  <c:v>17.921999999999997</c:v>
                </c:pt>
                <c:pt idx="58">
                  <c:v>19.180500000000002</c:v>
                </c:pt>
                <c:pt idx="59">
                  <c:v>25.175000000000001</c:v>
                </c:pt>
                <c:pt idx="60">
                  <c:v>21.492499999999996</c:v>
                </c:pt>
                <c:pt idx="61">
                  <c:v>26.987000000000002</c:v>
                </c:pt>
                <c:pt idx="62">
                  <c:v>27.826500000000003</c:v>
                </c:pt>
                <c:pt idx="63">
                  <c:v>31.036999999999999</c:v>
                </c:pt>
                <c:pt idx="64">
                  <c:v>28.866500000000002</c:v>
                </c:pt>
                <c:pt idx="65">
                  <c:v>32.592500000000008</c:v>
                </c:pt>
                <c:pt idx="66">
                  <c:v>31.313499999999994</c:v>
                </c:pt>
                <c:pt idx="67">
                  <c:v>21.884500000000003</c:v>
                </c:pt>
                <c:pt idx="68">
                  <c:v>33.039000000000001</c:v>
                </c:pt>
                <c:pt idx="69">
                  <c:v>30.353000000000005</c:v>
                </c:pt>
                <c:pt idx="70">
                  <c:v>33.088500000000003</c:v>
                </c:pt>
                <c:pt idx="71">
                  <c:v>31.163</c:v>
                </c:pt>
                <c:pt idx="72">
                  <c:v>35.322000000000003</c:v>
                </c:pt>
                <c:pt idx="73">
                  <c:v>35.3705</c:v>
                </c:pt>
                <c:pt idx="74">
                  <c:v>35.903500000000001</c:v>
                </c:pt>
                <c:pt idx="75">
                  <c:v>34.810500000000005</c:v>
                </c:pt>
                <c:pt idx="76">
                  <c:v>34.124000000000009</c:v>
                </c:pt>
                <c:pt idx="77">
                  <c:v>36.336999999999996</c:v>
                </c:pt>
                <c:pt idx="78">
                  <c:v>31.565499999999997</c:v>
                </c:pt>
                <c:pt idx="79">
                  <c:v>32.391500000000001</c:v>
                </c:pt>
                <c:pt idx="80">
                  <c:v>33.805500000000002</c:v>
                </c:pt>
                <c:pt idx="81">
                  <c:v>28.451499999999996</c:v>
                </c:pt>
                <c:pt idx="82">
                  <c:v>29.0975</c:v>
                </c:pt>
                <c:pt idx="83">
                  <c:v>30.708499999999997</c:v>
                </c:pt>
                <c:pt idx="84">
                  <c:v>30.86</c:v>
                </c:pt>
                <c:pt idx="85">
                  <c:v>32.715500000000006</c:v>
                </c:pt>
                <c:pt idx="86">
                  <c:v>33.779500000000006</c:v>
                </c:pt>
                <c:pt idx="87">
                  <c:v>37.297000000000011</c:v>
                </c:pt>
                <c:pt idx="88">
                  <c:v>27.826500000000003</c:v>
                </c:pt>
                <c:pt idx="89">
                  <c:v>23.106999999999999</c:v>
                </c:pt>
                <c:pt idx="90">
                  <c:v>15.376000000000003</c:v>
                </c:pt>
                <c:pt idx="91">
                  <c:v>23.408499999999997</c:v>
                </c:pt>
                <c:pt idx="92">
                  <c:v>26.430499999999995</c:v>
                </c:pt>
                <c:pt idx="93">
                  <c:v>30.631999999999998</c:v>
                </c:pt>
                <c:pt idx="94">
                  <c:v>25.577500000000001</c:v>
                </c:pt>
                <c:pt idx="95">
                  <c:v>29.0715</c:v>
                </c:pt>
              </c:numCache>
            </c:numRef>
          </c:val>
        </c:ser>
        <c:ser>
          <c:idx val="6"/>
          <c:order val="6"/>
          <c:tx>
            <c:strRef>
              <c:f>Graph!$H$2</c:f>
              <c:strCache>
                <c:ptCount val="1"/>
                <c:pt idx="0">
                  <c:v>Optimum Air Temp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Graph!$A$3:$A$98</c:f>
              <c:numCache>
                <c:formatCode>m/d/yyyy</c:formatCode>
                <c:ptCount val="96"/>
                <c:pt idx="0">
                  <c:v>39025</c:v>
                </c:pt>
                <c:pt idx="1">
                  <c:v>39026</c:v>
                </c:pt>
                <c:pt idx="2">
                  <c:v>39027</c:v>
                </c:pt>
                <c:pt idx="3">
                  <c:v>39028</c:v>
                </c:pt>
                <c:pt idx="4">
                  <c:v>39029</c:v>
                </c:pt>
                <c:pt idx="5">
                  <c:v>39030</c:v>
                </c:pt>
                <c:pt idx="6">
                  <c:v>39031</c:v>
                </c:pt>
                <c:pt idx="7">
                  <c:v>39032</c:v>
                </c:pt>
                <c:pt idx="8">
                  <c:v>39033</c:v>
                </c:pt>
                <c:pt idx="9">
                  <c:v>39034</c:v>
                </c:pt>
                <c:pt idx="10">
                  <c:v>39035</c:v>
                </c:pt>
                <c:pt idx="11">
                  <c:v>39036</c:v>
                </c:pt>
                <c:pt idx="12">
                  <c:v>39037</c:v>
                </c:pt>
                <c:pt idx="13">
                  <c:v>39038</c:v>
                </c:pt>
                <c:pt idx="14">
                  <c:v>39039</c:v>
                </c:pt>
                <c:pt idx="15">
                  <c:v>39040</c:v>
                </c:pt>
                <c:pt idx="16">
                  <c:v>39041</c:v>
                </c:pt>
                <c:pt idx="17">
                  <c:v>39042</c:v>
                </c:pt>
                <c:pt idx="18">
                  <c:v>39043</c:v>
                </c:pt>
                <c:pt idx="19">
                  <c:v>39044</c:v>
                </c:pt>
                <c:pt idx="20">
                  <c:v>39045</c:v>
                </c:pt>
                <c:pt idx="21">
                  <c:v>39046</c:v>
                </c:pt>
                <c:pt idx="22">
                  <c:v>39047</c:v>
                </c:pt>
                <c:pt idx="23">
                  <c:v>39048</c:v>
                </c:pt>
                <c:pt idx="24">
                  <c:v>39049</c:v>
                </c:pt>
                <c:pt idx="25">
                  <c:v>39050</c:v>
                </c:pt>
                <c:pt idx="26">
                  <c:v>39051</c:v>
                </c:pt>
                <c:pt idx="27">
                  <c:v>39052</c:v>
                </c:pt>
                <c:pt idx="28">
                  <c:v>39053</c:v>
                </c:pt>
                <c:pt idx="29">
                  <c:v>39054</c:v>
                </c:pt>
                <c:pt idx="30">
                  <c:v>39055</c:v>
                </c:pt>
                <c:pt idx="31">
                  <c:v>39056</c:v>
                </c:pt>
                <c:pt idx="32">
                  <c:v>39057</c:v>
                </c:pt>
                <c:pt idx="33">
                  <c:v>39058</c:v>
                </c:pt>
                <c:pt idx="34">
                  <c:v>39059</c:v>
                </c:pt>
                <c:pt idx="35">
                  <c:v>39060</c:v>
                </c:pt>
                <c:pt idx="36">
                  <c:v>39061</c:v>
                </c:pt>
                <c:pt idx="37">
                  <c:v>39062</c:v>
                </c:pt>
                <c:pt idx="38">
                  <c:v>39063</c:v>
                </c:pt>
                <c:pt idx="39">
                  <c:v>39064</c:v>
                </c:pt>
                <c:pt idx="40">
                  <c:v>39065</c:v>
                </c:pt>
                <c:pt idx="41">
                  <c:v>39066</c:v>
                </c:pt>
                <c:pt idx="42">
                  <c:v>39067</c:v>
                </c:pt>
                <c:pt idx="43">
                  <c:v>39068</c:v>
                </c:pt>
                <c:pt idx="44">
                  <c:v>39069</c:v>
                </c:pt>
                <c:pt idx="45">
                  <c:v>39070</c:v>
                </c:pt>
                <c:pt idx="46">
                  <c:v>39071</c:v>
                </c:pt>
                <c:pt idx="47">
                  <c:v>39072</c:v>
                </c:pt>
                <c:pt idx="48">
                  <c:v>39073</c:v>
                </c:pt>
                <c:pt idx="49">
                  <c:v>39074</c:v>
                </c:pt>
                <c:pt idx="50">
                  <c:v>39075</c:v>
                </c:pt>
                <c:pt idx="51">
                  <c:v>39076</c:v>
                </c:pt>
                <c:pt idx="52">
                  <c:v>39077</c:v>
                </c:pt>
                <c:pt idx="53">
                  <c:v>39078</c:v>
                </c:pt>
                <c:pt idx="54">
                  <c:v>39079</c:v>
                </c:pt>
                <c:pt idx="55">
                  <c:v>39080</c:v>
                </c:pt>
                <c:pt idx="56">
                  <c:v>39081</c:v>
                </c:pt>
                <c:pt idx="57">
                  <c:v>39082</c:v>
                </c:pt>
                <c:pt idx="58">
                  <c:v>39083</c:v>
                </c:pt>
                <c:pt idx="59">
                  <c:v>39084</c:v>
                </c:pt>
                <c:pt idx="60">
                  <c:v>39085</c:v>
                </c:pt>
                <c:pt idx="61">
                  <c:v>39086</c:v>
                </c:pt>
                <c:pt idx="62">
                  <c:v>39087</c:v>
                </c:pt>
                <c:pt idx="63">
                  <c:v>39088</c:v>
                </c:pt>
                <c:pt idx="64">
                  <c:v>39089</c:v>
                </c:pt>
                <c:pt idx="65">
                  <c:v>39090</c:v>
                </c:pt>
                <c:pt idx="66">
                  <c:v>39091</c:v>
                </c:pt>
                <c:pt idx="67">
                  <c:v>39092</c:v>
                </c:pt>
                <c:pt idx="68">
                  <c:v>39093</c:v>
                </c:pt>
                <c:pt idx="69">
                  <c:v>39094</c:v>
                </c:pt>
                <c:pt idx="70">
                  <c:v>39095</c:v>
                </c:pt>
                <c:pt idx="71">
                  <c:v>39096</c:v>
                </c:pt>
                <c:pt idx="72">
                  <c:v>39097</c:v>
                </c:pt>
                <c:pt idx="73">
                  <c:v>39098</c:v>
                </c:pt>
                <c:pt idx="74">
                  <c:v>39099</c:v>
                </c:pt>
                <c:pt idx="75">
                  <c:v>39100</c:v>
                </c:pt>
                <c:pt idx="76">
                  <c:v>39101</c:v>
                </c:pt>
                <c:pt idx="77">
                  <c:v>39102</c:v>
                </c:pt>
                <c:pt idx="78">
                  <c:v>39103</c:v>
                </c:pt>
                <c:pt idx="79">
                  <c:v>39104</c:v>
                </c:pt>
                <c:pt idx="80">
                  <c:v>39105</c:v>
                </c:pt>
                <c:pt idx="81">
                  <c:v>39106</c:v>
                </c:pt>
                <c:pt idx="82">
                  <c:v>39107</c:v>
                </c:pt>
                <c:pt idx="83">
                  <c:v>39108</c:v>
                </c:pt>
                <c:pt idx="84">
                  <c:v>39109</c:v>
                </c:pt>
                <c:pt idx="85">
                  <c:v>39110</c:v>
                </c:pt>
                <c:pt idx="86">
                  <c:v>39111</c:v>
                </c:pt>
                <c:pt idx="87">
                  <c:v>39112</c:v>
                </c:pt>
                <c:pt idx="88">
                  <c:v>39113</c:v>
                </c:pt>
                <c:pt idx="89">
                  <c:v>39114</c:v>
                </c:pt>
                <c:pt idx="90">
                  <c:v>39115</c:v>
                </c:pt>
                <c:pt idx="91">
                  <c:v>39116</c:v>
                </c:pt>
                <c:pt idx="92">
                  <c:v>39117</c:v>
                </c:pt>
                <c:pt idx="93">
                  <c:v>39118</c:v>
                </c:pt>
                <c:pt idx="94">
                  <c:v>39119</c:v>
                </c:pt>
                <c:pt idx="95">
                  <c:v>39120</c:v>
                </c:pt>
              </c:numCache>
            </c:numRef>
          </c:cat>
          <c:val>
            <c:numRef>
              <c:f>Graph!$H$3:$H$98</c:f>
              <c:numCache>
                <c:formatCode>General</c:formatCode>
                <c:ptCount val="96"/>
                <c:pt idx="0">
                  <c:v>73</c:v>
                </c:pt>
                <c:pt idx="1">
                  <c:v>73</c:v>
                </c:pt>
                <c:pt idx="2">
                  <c:v>73</c:v>
                </c:pt>
                <c:pt idx="3">
                  <c:v>73</c:v>
                </c:pt>
                <c:pt idx="4">
                  <c:v>73</c:v>
                </c:pt>
                <c:pt idx="5">
                  <c:v>73</c:v>
                </c:pt>
                <c:pt idx="6">
                  <c:v>73</c:v>
                </c:pt>
                <c:pt idx="7">
                  <c:v>73</c:v>
                </c:pt>
                <c:pt idx="8">
                  <c:v>73</c:v>
                </c:pt>
                <c:pt idx="9">
                  <c:v>73</c:v>
                </c:pt>
                <c:pt idx="10">
                  <c:v>73</c:v>
                </c:pt>
                <c:pt idx="11">
                  <c:v>73</c:v>
                </c:pt>
                <c:pt idx="12">
                  <c:v>73</c:v>
                </c:pt>
                <c:pt idx="13">
                  <c:v>73</c:v>
                </c:pt>
                <c:pt idx="14">
                  <c:v>73</c:v>
                </c:pt>
                <c:pt idx="15">
                  <c:v>73</c:v>
                </c:pt>
                <c:pt idx="16">
                  <c:v>73</c:v>
                </c:pt>
                <c:pt idx="17">
                  <c:v>73</c:v>
                </c:pt>
                <c:pt idx="18">
                  <c:v>73</c:v>
                </c:pt>
                <c:pt idx="19">
                  <c:v>73</c:v>
                </c:pt>
                <c:pt idx="20">
                  <c:v>73</c:v>
                </c:pt>
                <c:pt idx="21">
                  <c:v>73</c:v>
                </c:pt>
                <c:pt idx="22">
                  <c:v>73</c:v>
                </c:pt>
                <c:pt idx="23">
                  <c:v>73</c:v>
                </c:pt>
                <c:pt idx="24">
                  <c:v>73</c:v>
                </c:pt>
                <c:pt idx="25">
                  <c:v>73</c:v>
                </c:pt>
                <c:pt idx="26">
                  <c:v>73</c:v>
                </c:pt>
                <c:pt idx="27">
                  <c:v>73</c:v>
                </c:pt>
                <c:pt idx="28">
                  <c:v>73</c:v>
                </c:pt>
                <c:pt idx="29">
                  <c:v>73</c:v>
                </c:pt>
                <c:pt idx="30">
                  <c:v>73</c:v>
                </c:pt>
                <c:pt idx="31">
                  <c:v>73</c:v>
                </c:pt>
                <c:pt idx="32">
                  <c:v>73</c:v>
                </c:pt>
                <c:pt idx="33">
                  <c:v>73</c:v>
                </c:pt>
                <c:pt idx="34">
                  <c:v>73</c:v>
                </c:pt>
                <c:pt idx="35">
                  <c:v>73</c:v>
                </c:pt>
                <c:pt idx="36">
                  <c:v>73</c:v>
                </c:pt>
                <c:pt idx="37">
                  <c:v>73</c:v>
                </c:pt>
                <c:pt idx="38">
                  <c:v>73</c:v>
                </c:pt>
                <c:pt idx="39">
                  <c:v>73</c:v>
                </c:pt>
                <c:pt idx="40">
                  <c:v>73</c:v>
                </c:pt>
                <c:pt idx="41">
                  <c:v>73</c:v>
                </c:pt>
                <c:pt idx="42">
                  <c:v>73</c:v>
                </c:pt>
                <c:pt idx="43">
                  <c:v>73</c:v>
                </c:pt>
                <c:pt idx="44">
                  <c:v>73</c:v>
                </c:pt>
                <c:pt idx="45">
                  <c:v>73</c:v>
                </c:pt>
                <c:pt idx="46">
                  <c:v>73</c:v>
                </c:pt>
                <c:pt idx="47">
                  <c:v>73</c:v>
                </c:pt>
                <c:pt idx="48">
                  <c:v>73</c:v>
                </c:pt>
                <c:pt idx="49">
                  <c:v>73</c:v>
                </c:pt>
                <c:pt idx="50">
                  <c:v>73</c:v>
                </c:pt>
                <c:pt idx="51">
                  <c:v>73</c:v>
                </c:pt>
                <c:pt idx="52">
                  <c:v>73</c:v>
                </c:pt>
                <c:pt idx="53">
                  <c:v>73</c:v>
                </c:pt>
                <c:pt idx="54">
                  <c:v>73</c:v>
                </c:pt>
                <c:pt idx="55">
                  <c:v>73</c:v>
                </c:pt>
                <c:pt idx="56">
                  <c:v>73</c:v>
                </c:pt>
                <c:pt idx="57">
                  <c:v>73</c:v>
                </c:pt>
                <c:pt idx="58">
                  <c:v>73</c:v>
                </c:pt>
                <c:pt idx="59">
                  <c:v>73</c:v>
                </c:pt>
                <c:pt idx="60">
                  <c:v>73</c:v>
                </c:pt>
                <c:pt idx="61">
                  <c:v>73</c:v>
                </c:pt>
                <c:pt idx="62">
                  <c:v>73</c:v>
                </c:pt>
                <c:pt idx="63">
                  <c:v>73</c:v>
                </c:pt>
                <c:pt idx="64">
                  <c:v>73</c:v>
                </c:pt>
                <c:pt idx="65">
                  <c:v>73</c:v>
                </c:pt>
                <c:pt idx="66">
                  <c:v>73</c:v>
                </c:pt>
                <c:pt idx="67">
                  <c:v>73</c:v>
                </c:pt>
                <c:pt idx="68">
                  <c:v>73</c:v>
                </c:pt>
                <c:pt idx="69">
                  <c:v>73</c:v>
                </c:pt>
                <c:pt idx="70">
                  <c:v>73</c:v>
                </c:pt>
                <c:pt idx="71">
                  <c:v>73</c:v>
                </c:pt>
                <c:pt idx="72">
                  <c:v>73</c:v>
                </c:pt>
                <c:pt idx="73">
                  <c:v>73</c:v>
                </c:pt>
                <c:pt idx="74">
                  <c:v>73</c:v>
                </c:pt>
                <c:pt idx="75">
                  <c:v>73</c:v>
                </c:pt>
                <c:pt idx="76">
                  <c:v>73</c:v>
                </c:pt>
                <c:pt idx="77">
                  <c:v>73</c:v>
                </c:pt>
                <c:pt idx="78">
                  <c:v>73</c:v>
                </c:pt>
                <c:pt idx="79">
                  <c:v>73</c:v>
                </c:pt>
                <c:pt idx="80">
                  <c:v>73</c:v>
                </c:pt>
                <c:pt idx="81">
                  <c:v>73</c:v>
                </c:pt>
                <c:pt idx="82">
                  <c:v>73</c:v>
                </c:pt>
                <c:pt idx="83">
                  <c:v>73</c:v>
                </c:pt>
                <c:pt idx="84">
                  <c:v>73</c:v>
                </c:pt>
                <c:pt idx="85">
                  <c:v>73</c:v>
                </c:pt>
                <c:pt idx="86">
                  <c:v>73</c:v>
                </c:pt>
                <c:pt idx="87">
                  <c:v>73</c:v>
                </c:pt>
                <c:pt idx="88">
                  <c:v>73</c:v>
                </c:pt>
                <c:pt idx="89">
                  <c:v>73</c:v>
                </c:pt>
                <c:pt idx="90">
                  <c:v>73</c:v>
                </c:pt>
                <c:pt idx="91">
                  <c:v>73</c:v>
                </c:pt>
                <c:pt idx="92">
                  <c:v>73</c:v>
                </c:pt>
                <c:pt idx="93">
                  <c:v>73</c:v>
                </c:pt>
                <c:pt idx="94">
                  <c:v>73</c:v>
                </c:pt>
                <c:pt idx="95">
                  <c:v>73</c:v>
                </c:pt>
              </c:numCache>
            </c:numRef>
          </c:val>
        </c:ser>
        <c:ser>
          <c:idx val="7"/>
          <c:order val="7"/>
          <c:tx>
            <c:strRef>
              <c:f>Graph!$I$2</c:f>
              <c:strCache>
                <c:ptCount val="1"/>
                <c:pt idx="0">
                  <c:v>Optimum Air Temp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Graph!$A$3:$A$98</c:f>
              <c:numCache>
                <c:formatCode>m/d/yyyy</c:formatCode>
                <c:ptCount val="96"/>
                <c:pt idx="0">
                  <c:v>39025</c:v>
                </c:pt>
                <c:pt idx="1">
                  <c:v>39026</c:v>
                </c:pt>
                <c:pt idx="2">
                  <c:v>39027</c:v>
                </c:pt>
                <c:pt idx="3">
                  <c:v>39028</c:v>
                </c:pt>
                <c:pt idx="4">
                  <c:v>39029</c:v>
                </c:pt>
                <c:pt idx="5">
                  <c:v>39030</c:v>
                </c:pt>
                <c:pt idx="6">
                  <c:v>39031</c:v>
                </c:pt>
                <c:pt idx="7">
                  <c:v>39032</c:v>
                </c:pt>
                <c:pt idx="8">
                  <c:v>39033</c:v>
                </c:pt>
                <c:pt idx="9">
                  <c:v>39034</c:v>
                </c:pt>
                <c:pt idx="10">
                  <c:v>39035</c:v>
                </c:pt>
                <c:pt idx="11">
                  <c:v>39036</c:v>
                </c:pt>
                <c:pt idx="12">
                  <c:v>39037</c:v>
                </c:pt>
                <c:pt idx="13">
                  <c:v>39038</c:v>
                </c:pt>
                <c:pt idx="14">
                  <c:v>39039</c:v>
                </c:pt>
                <c:pt idx="15">
                  <c:v>39040</c:v>
                </c:pt>
                <c:pt idx="16">
                  <c:v>39041</c:v>
                </c:pt>
                <c:pt idx="17">
                  <c:v>39042</c:v>
                </c:pt>
                <c:pt idx="18">
                  <c:v>39043</c:v>
                </c:pt>
                <c:pt idx="19">
                  <c:v>39044</c:v>
                </c:pt>
                <c:pt idx="20">
                  <c:v>39045</c:v>
                </c:pt>
                <c:pt idx="21">
                  <c:v>39046</c:v>
                </c:pt>
                <c:pt idx="22">
                  <c:v>39047</c:v>
                </c:pt>
                <c:pt idx="23">
                  <c:v>39048</c:v>
                </c:pt>
                <c:pt idx="24">
                  <c:v>39049</c:v>
                </c:pt>
                <c:pt idx="25">
                  <c:v>39050</c:v>
                </c:pt>
                <c:pt idx="26">
                  <c:v>39051</c:v>
                </c:pt>
                <c:pt idx="27">
                  <c:v>39052</c:v>
                </c:pt>
                <c:pt idx="28">
                  <c:v>39053</c:v>
                </c:pt>
                <c:pt idx="29">
                  <c:v>39054</c:v>
                </c:pt>
                <c:pt idx="30">
                  <c:v>39055</c:v>
                </c:pt>
                <c:pt idx="31">
                  <c:v>39056</c:v>
                </c:pt>
                <c:pt idx="32">
                  <c:v>39057</c:v>
                </c:pt>
                <c:pt idx="33">
                  <c:v>39058</c:v>
                </c:pt>
                <c:pt idx="34">
                  <c:v>39059</c:v>
                </c:pt>
                <c:pt idx="35">
                  <c:v>39060</c:v>
                </c:pt>
                <c:pt idx="36">
                  <c:v>39061</c:v>
                </c:pt>
                <c:pt idx="37">
                  <c:v>39062</c:v>
                </c:pt>
                <c:pt idx="38">
                  <c:v>39063</c:v>
                </c:pt>
                <c:pt idx="39">
                  <c:v>39064</c:v>
                </c:pt>
                <c:pt idx="40">
                  <c:v>39065</c:v>
                </c:pt>
                <c:pt idx="41">
                  <c:v>39066</c:v>
                </c:pt>
                <c:pt idx="42">
                  <c:v>39067</c:v>
                </c:pt>
                <c:pt idx="43">
                  <c:v>39068</c:v>
                </c:pt>
                <c:pt idx="44">
                  <c:v>39069</c:v>
                </c:pt>
                <c:pt idx="45">
                  <c:v>39070</c:v>
                </c:pt>
                <c:pt idx="46">
                  <c:v>39071</c:v>
                </c:pt>
                <c:pt idx="47">
                  <c:v>39072</c:v>
                </c:pt>
                <c:pt idx="48">
                  <c:v>39073</c:v>
                </c:pt>
                <c:pt idx="49">
                  <c:v>39074</c:v>
                </c:pt>
                <c:pt idx="50">
                  <c:v>39075</c:v>
                </c:pt>
                <c:pt idx="51">
                  <c:v>39076</c:v>
                </c:pt>
                <c:pt idx="52">
                  <c:v>39077</c:v>
                </c:pt>
                <c:pt idx="53">
                  <c:v>39078</c:v>
                </c:pt>
                <c:pt idx="54">
                  <c:v>39079</c:v>
                </c:pt>
                <c:pt idx="55">
                  <c:v>39080</c:v>
                </c:pt>
                <c:pt idx="56">
                  <c:v>39081</c:v>
                </c:pt>
                <c:pt idx="57">
                  <c:v>39082</c:v>
                </c:pt>
                <c:pt idx="58">
                  <c:v>39083</c:v>
                </c:pt>
                <c:pt idx="59">
                  <c:v>39084</c:v>
                </c:pt>
                <c:pt idx="60">
                  <c:v>39085</c:v>
                </c:pt>
                <c:pt idx="61">
                  <c:v>39086</c:v>
                </c:pt>
                <c:pt idx="62">
                  <c:v>39087</c:v>
                </c:pt>
                <c:pt idx="63">
                  <c:v>39088</c:v>
                </c:pt>
                <c:pt idx="64">
                  <c:v>39089</c:v>
                </c:pt>
                <c:pt idx="65">
                  <c:v>39090</c:v>
                </c:pt>
                <c:pt idx="66">
                  <c:v>39091</c:v>
                </c:pt>
                <c:pt idx="67">
                  <c:v>39092</c:v>
                </c:pt>
                <c:pt idx="68">
                  <c:v>39093</c:v>
                </c:pt>
                <c:pt idx="69">
                  <c:v>39094</c:v>
                </c:pt>
                <c:pt idx="70">
                  <c:v>39095</c:v>
                </c:pt>
                <c:pt idx="71">
                  <c:v>39096</c:v>
                </c:pt>
                <c:pt idx="72">
                  <c:v>39097</c:v>
                </c:pt>
                <c:pt idx="73">
                  <c:v>39098</c:v>
                </c:pt>
                <c:pt idx="74">
                  <c:v>39099</c:v>
                </c:pt>
                <c:pt idx="75">
                  <c:v>39100</c:v>
                </c:pt>
                <c:pt idx="76">
                  <c:v>39101</c:v>
                </c:pt>
                <c:pt idx="77">
                  <c:v>39102</c:v>
                </c:pt>
                <c:pt idx="78">
                  <c:v>39103</c:v>
                </c:pt>
                <c:pt idx="79">
                  <c:v>39104</c:v>
                </c:pt>
                <c:pt idx="80">
                  <c:v>39105</c:v>
                </c:pt>
                <c:pt idx="81">
                  <c:v>39106</c:v>
                </c:pt>
                <c:pt idx="82">
                  <c:v>39107</c:v>
                </c:pt>
                <c:pt idx="83">
                  <c:v>39108</c:v>
                </c:pt>
                <c:pt idx="84">
                  <c:v>39109</c:v>
                </c:pt>
                <c:pt idx="85">
                  <c:v>39110</c:v>
                </c:pt>
                <c:pt idx="86">
                  <c:v>39111</c:v>
                </c:pt>
                <c:pt idx="87">
                  <c:v>39112</c:v>
                </c:pt>
                <c:pt idx="88">
                  <c:v>39113</c:v>
                </c:pt>
                <c:pt idx="89">
                  <c:v>39114</c:v>
                </c:pt>
                <c:pt idx="90">
                  <c:v>39115</c:v>
                </c:pt>
                <c:pt idx="91">
                  <c:v>39116</c:v>
                </c:pt>
                <c:pt idx="92">
                  <c:v>39117</c:v>
                </c:pt>
                <c:pt idx="93">
                  <c:v>39118</c:v>
                </c:pt>
                <c:pt idx="94">
                  <c:v>39119</c:v>
                </c:pt>
                <c:pt idx="95">
                  <c:v>39120</c:v>
                </c:pt>
              </c:numCache>
            </c:numRef>
          </c:cat>
          <c:val>
            <c:numRef>
              <c:f>Graph!$I$3:$I$98</c:f>
              <c:numCache>
                <c:formatCode>General</c:formatCode>
                <c:ptCount val="96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  <c:pt idx="10">
                  <c:v>45</c:v>
                </c:pt>
                <c:pt idx="11">
                  <c:v>45</c:v>
                </c:pt>
                <c:pt idx="12">
                  <c:v>45</c:v>
                </c:pt>
                <c:pt idx="13">
                  <c:v>45</c:v>
                </c:pt>
                <c:pt idx="14">
                  <c:v>45</c:v>
                </c:pt>
                <c:pt idx="15">
                  <c:v>45</c:v>
                </c:pt>
                <c:pt idx="16">
                  <c:v>45</c:v>
                </c:pt>
                <c:pt idx="17">
                  <c:v>45</c:v>
                </c:pt>
                <c:pt idx="18">
                  <c:v>45</c:v>
                </c:pt>
                <c:pt idx="19">
                  <c:v>45</c:v>
                </c:pt>
                <c:pt idx="20">
                  <c:v>45</c:v>
                </c:pt>
                <c:pt idx="21">
                  <c:v>45</c:v>
                </c:pt>
                <c:pt idx="22">
                  <c:v>45</c:v>
                </c:pt>
                <c:pt idx="23">
                  <c:v>45</c:v>
                </c:pt>
                <c:pt idx="24">
                  <c:v>45</c:v>
                </c:pt>
                <c:pt idx="25">
                  <c:v>45</c:v>
                </c:pt>
                <c:pt idx="26">
                  <c:v>45</c:v>
                </c:pt>
                <c:pt idx="27">
                  <c:v>45</c:v>
                </c:pt>
                <c:pt idx="28">
                  <c:v>45</c:v>
                </c:pt>
                <c:pt idx="29">
                  <c:v>45</c:v>
                </c:pt>
                <c:pt idx="30">
                  <c:v>45</c:v>
                </c:pt>
                <c:pt idx="31">
                  <c:v>45</c:v>
                </c:pt>
                <c:pt idx="32">
                  <c:v>45</c:v>
                </c:pt>
                <c:pt idx="33">
                  <c:v>45</c:v>
                </c:pt>
                <c:pt idx="34">
                  <c:v>45</c:v>
                </c:pt>
                <c:pt idx="35">
                  <c:v>45</c:v>
                </c:pt>
                <c:pt idx="36">
                  <c:v>45</c:v>
                </c:pt>
                <c:pt idx="37">
                  <c:v>45</c:v>
                </c:pt>
                <c:pt idx="38">
                  <c:v>45</c:v>
                </c:pt>
                <c:pt idx="39">
                  <c:v>45</c:v>
                </c:pt>
                <c:pt idx="40">
                  <c:v>45</c:v>
                </c:pt>
                <c:pt idx="41">
                  <c:v>45</c:v>
                </c:pt>
                <c:pt idx="42">
                  <c:v>45</c:v>
                </c:pt>
                <c:pt idx="43">
                  <c:v>45</c:v>
                </c:pt>
                <c:pt idx="44">
                  <c:v>45</c:v>
                </c:pt>
                <c:pt idx="45">
                  <c:v>45</c:v>
                </c:pt>
                <c:pt idx="46">
                  <c:v>45</c:v>
                </c:pt>
                <c:pt idx="47">
                  <c:v>45</c:v>
                </c:pt>
                <c:pt idx="48">
                  <c:v>45</c:v>
                </c:pt>
                <c:pt idx="49">
                  <c:v>45</c:v>
                </c:pt>
                <c:pt idx="50">
                  <c:v>45</c:v>
                </c:pt>
                <c:pt idx="51">
                  <c:v>45</c:v>
                </c:pt>
                <c:pt idx="52">
                  <c:v>45</c:v>
                </c:pt>
                <c:pt idx="53">
                  <c:v>45</c:v>
                </c:pt>
                <c:pt idx="54">
                  <c:v>45</c:v>
                </c:pt>
                <c:pt idx="55">
                  <c:v>45</c:v>
                </c:pt>
                <c:pt idx="56">
                  <c:v>45</c:v>
                </c:pt>
                <c:pt idx="57">
                  <c:v>45</c:v>
                </c:pt>
                <c:pt idx="58">
                  <c:v>45</c:v>
                </c:pt>
                <c:pt idx="59">
                  <c:v>45</c:v>
                </c:pt>
                <c:pt idx="60">
                  <c:v>45</c:v>
                </c:pt>
                <c:pt idx="61">
                  <c:v>45</c:v>
                </c:pt>
                <c:pt idx="62">
                  <c:v>45</c:v>
                </c:pt>
                <c:pt idx="63">
                  <c:v>45</c:v>
                </c:pt>
                <c:pt idx="64">
                  <c:v>45</c:v>
                </c:pt>
                <c:pt idx="65">
                  <c:v>45</c:v>
                </c:pt>
                <c:pt idx="66">
                  <c:v>45</c:v>
                </c:pt>
                <c:pt idx="67">
                  <c:v>45</c:v>
                </c:pt>
                <c:pt idx="68">
                  <c:v>45</c:v>
                </c:pt>
                <c:pt idx="69">
                  <c:v>45</c:v>
                </c:pt>
                <c:pt idx="70">
                  <c:v>45</c:v>
                </c:pt>
                <c:pt idx="71">
                  <c:v>45</c:v>
                </c:pt>
                <c:pt idx="72">
                  <c:v>45</c:v>
                </c:pt>
                <c:pt idx="73">
                  <c:v>45</c:v>
                </c:pt>
                <c:pt idx="74">
                  <c:v>45</c:v>
                </c:pt>
                <c:pt idx="75">
                  <c:v>45</c:v>
                </c:pt>
                <c:pt idx="76">
                  <c:v>45</c:v>
                </c:pt>
                <c:pt idx="77">
                  <c:v>45</c:v>
                </c:pt>
                <c:pt idx="78">
                  <c:v>45</c:v>
                </c:pt>
                <c:pt idx="79">
                  <c:v>45</c:v>
                </c:pt>
                <c:pt idx="80">
                  <c:v>45</c:v>
                </c:pt>
                <c:pt idx="81">
                  <c:v>45</c:v>
                </c:pt>
                <c:pt idx="82">
                  <c:v>45</c:v>
                </c:pt>
                <c:pt idx="83">
                  <c:v>45</c:v>
                </c:pt>
                <c:pt idx="84">
                  <c:v>45</c:v>
                </c:pt>
                <c:pt idx="85">
                  <c:v>45</c:v>
                </c:pt>
                <c:pt idx="86">
                  <c:v>45</c:v>
                </c:pt>
                <c:pt idx="87">
                  <c:v>45</c:v>
                </c:pt>
                <c:pt idx="88">
                  <c:v>45</c:v>
                </c:pt>
                <c:pt idx="89">
                  <c:v>45</c:v>
                </c:pt>
                <c:pt idx="90">
                  <c:v>45</c:v>
                </c:pt>
                <c:pt idx="91">
                  <c:v>45</c:v>
                </c:pt>
                <c:pt idx="92">
                  <c:v>45</c:v>
                </c:pt>
                <c:pt idx="93">
                  <c:v>45</c:v>
                </c:pt>
                <c:pt idx="94">
                  <c:v>45</c:v>
                </c:pt>
                <c:pt idx="95">
                  <c:v>45</c:v>
                </c:pt>
              </c:numCache>
            </c:numRef>
          </c:val>
        </c:ser>
        <c:marker val="1"/>
        <c:axId val="59740544"/>
        <c:axId val="59743232"/>
      </c:lineChart>
      <c:dateAx>
        <c:axId val="597405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Date</a:t>
                </a:r>
              </a:p>
            </c:rich>
          </c:tx>
          <c:layout/>
        </c:title>
        <c:numFmt formatCode="m/d/yyyy" sourceLinked="1"/>
        <c:tickLblPos val="nextTo"/>
        <c:crossAx val="59743232"/>
        <c:crosses val="autoZero"/>
        <c:auto val="1"/>
        <c:lblOffset val="100"/>
      </c:dateAx>
      <c:valAx>
        <c:axId val="597432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Degrees F</a:t>
                </a:r>
              </a:p>
            </c:rich>
          </c:tx>
          <c:layout/>
        </c:title>
        <c:numFmt formatCode="General" sourceLinked="1"/>
        <c:tickLblPos val="nextTo"/>
        <c:crossAx val="59740544"/>
        <c:crosses val="autoZero"/>
        <c:crossBetween val="between"/>
        <c:majorUnit val="10"/>
      </c:valAx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6"/>
        <c:delete val="1"/>
      </c:legendEntry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DD25B-428C-4F30-A8CB-64107EBD53EC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D9409-9C14-4C3B-BE13-677E45CC6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609601" y="533399"/>
          <a:ext cx="8001000" cy="5715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NMSU-CAHE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sguldan</dc:creator>
  <cp:lastModifiedBy>sguldan</cp:lastModifiedBy>
  <cp:revision>6</cp:revision>
  <dcterms:created xsi:type="dcterms:W3CDTF">2011-07-07T19:57:41Z</dcterms:created>
  <dcterms:modified xsi:type="dcterms:W3CDTF">2011-07-08T14:39:50Z</dcterms:modified>
</cp:coreProperties>
</file>