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guldan\My%20Documents\Resprop&amp;proj\Year-round%20production\SARE2009\2010%20Annual%20Report\figs%202,3,4,5\Copy%20of%20LEYGraphsforConf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Fig. 5.  Lettuce </a:t>
            </a:r>
            <a:r>
              <a:rPr lang="en-US" dirty="0"/>
              <a:t>Harvest </a:t>
            </a:r>
            <a:r>
              <a:rPr lang="en-US" dirty="0" smtClean="0"/>
              <a:t>Season Totals </a:t>
            </a:r>
            <a:r>
              <a:rPr lang="en-US" dirty="0"/>
              <a:t>from Two Planting </a:t>
            </a:r>
            <a:r>
              <a:rPr lang="en-US" dirty="0" smtClean="0"/>
              <a:t>Dates Las Cruces, NM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Sums3ft!$M$37</c:f>
              <c:strCache>
                <c:ptCount val="1"/>
                <c:pt idx="0">
                  <c:v>October Planting</c:v>
                </c:pt>
              </c:strCache>
            </c:strRef>
          </c:tx>
          <c:cat>
            <c:strRef>
              <c:f>Sums3ft!$N$36:$P$36</c:f>
              <c:strCache>
                <c:ptCount val="3"/>
                <c:pt idx="0">
                  <c:v>SL</c:v>
                </c:pt>
                <c:pt idx="1">
                  <c:v>DL</c:v>
                </c:pt>
                <c:pt idx="2">
                  <c:v>DL+B</c:v>
                </c:pt>
              </c:strCache>
            </c:strRef>
          </c:cat>
          <c:val>
            <c:numRef>
              <c:f>Sums3ft!$N$37:$P$37</c:f>
              <c:numCache>
                <c:formatCode>General</c:formatCode>
                <c:ptCount val="3"/>
                <c:pt idx="0">
                  <c:v>59.27000000000001</c:v>
                </c:pt>
                <c:pt idx="1">
                  <c:v>62.82</c:v>
                </c:pt>
                <c:pt idx="2">
                  <c:v>55.220000000000013</c:v>
                </c:pt>
              </c:numCache>
            </c:numRef>
          </c:val>
        </c:ser>
        <c:ser>
          <c:idx val="1"/>
          <c:order val="1"/>
          <c:tx>
            <c:strRef>
              <c:f>Sums3ft!$M$38</c:f>
              <c:strCache>
                <c:ptCount val="1"/>
                <c:pt idx="0">
                  <c:v>November Planting</c:v>
                </c:pt>
              </c:strCache>
            </c:strRef>
          </c:tx>
          <c:cat>
            <c:strRef>
              <c:f>Sums3ft!$N$36:$P$36</c:f>
              <c:strCache>
                <c:ptCount val="3"/>
                <c:pt idx="0">
                  <c:v>SL</c:v>
                </c:pt>
                <c:pt idx="1">
                  <c:v>DL</c:v>
                </c:pt>
                <c:pt idx="2">
                  <c:v>DL+B</c:v>
                </c:pt>
              </c:strCache>
            </c:strRef>
          </c:cat>
          <c:val>
            <c:numRef>
              <c:f>Sums3ft!$N$38:$P$38</c:f>
              <c:numCache>
                <c:formatCode>General</c:formatCode>
                <c:ptCount val="3"/>
                <c:pt idx="0">
                  <c:v>35.64</c:v>
                </c:pt>
                <c:pt idx="1">
                  <c:v>48.160000000000004</c:v>
                </c:pt>
                <c:pt idx="2">
                  <c:v>13.395000000000001</c:v>
                </c:pt>
              </c:numCache>
            </c:numRef>
          </c:val>
        </c:ser>
        <c:axId val="44810240"/>
        <c:axId val="44812544"/>
      </c:barChart>
      <c:catAx>
        <c:axId val="448102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Hoop House Model</a:t>
                </a:r>
              </a:p>
            </c:rich>
          </c:tx>
          <c:layout/>
        </c:title>
        <c:tickLblPos val="nextTo"/>
        <c:crossAx val="44812544"/>
        <c:crosses val="autoZero"/>
        <c:auto val="1"/>
        <c:lblAlgn val="ctr"/>
        <c:lblOffset val="100"/>
      </c:catAx>
      <c:valAx>
        <c:axId val="4481254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Pounds Harvested</a:t>
                </a:r>
              </a:p>
            </c:rich>
          </c:tx>
          <c:layout/>
        </c:title>
        <c:numFmt formatCode="General" sourceLinked="1"/>
        <c:tickLblPos val="nextTo"/>
        <c:crossAx val="448102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1E1C7-ACA3-41C3-85FE-FA6D193DA810}" type="datetimeFigureOut">
              <a:rPr lang="en-US" smtClean="0"/>
              <a:pPr/>
              <a:t>7/8/2011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0B9B9-FCF3-4D14-87D3-02C9373757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762000" y="457200"/>
          <a:ext cx="7696200" cy="563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NMSU-CAHE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sguldan</dc:creator>
  <cp:lastModifiedBy>sguldan</cp:lastModifiedBy>
  <cp:revision>4</cp:revision>
  <dcterms:created xsi:type="dcterms:W3CDTF">2011-07-07T20:00:56Z</dcterms:created>
  <dcterms:modified xsi:type="dcterms:W3CDTF">2011-07-08T15:48:08Z</dcterms:modified>
</cp:coreProperties>
</file>