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gs%206,7,8,9\Copy%20of%20JimMaioranoSeason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 smtClean="0">
                <a:solidFill>
                  <a:srgbClr val="000000"/>
                </a:solidFill>
                <a:latin typeface="Calibri"/>
              </a:rPr>
              <a:t>Fig. 6.  Minimum and Maximum Temperatures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/>
              </a:rPr>
              <a:t>Inside and Outside of Hoop House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/>
              </a:rPr>
              <a:t>Window Rock, AZ</a:t>
            </a:r>
          </a:p>
        </c:rich>
      </c:tx>
      <c:layout>
        <c:manualLayout>
          <c:xMode val="edge"/>
          <c:yMode val="edge"/>
          <c:x val="0.13208612168512049"/>
          <c:y val="1.3008130081300813E-2"/>
        </c:manualLayout>
      </c:layout>
      <c:spPr>
        <a:noFill/>
        <a:ln w="25400">
          <a:noFill/>
        </a:ln>
      </c:spPr>
    </c:title>
    <c:plotArea>
      <c:layout/>
      <c:lineChart>
        <c:grouping val="standard"/>
        <c:ser>
          <c:idx val="0"/>
          <c:order val="0"/>
          <c:tx>
            <c:strRef>
              <c:f>InsideOutsideHH!$C$2</c:f>
              <c:strCache>
                <c:ptCount val="1"/>
                <c:pt idx="0">
                  <c:v>Temp Inside Hoop House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InsideOutsideHH!$B$3:$B$143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InsideOutsideHH!$C$3:$C$143</c:f>
              <c:numCache>
                <c:formatCode>General</c:formatCode>
                <c:ptCount val="141"/>
                <c:pt idx="0">
                  <c:v>66.728999999999999</c:v>
                </c:pt>
                <c:pt idx="1">
                  <c:v>67.884999999999991</c:v>
                </c:pt>
                <c:pt idx="2">
                  <c:v>77.638999999999982</c:v>
                </c:pt>
                <c:pt idx="3">
                  <c:v>81.774999999999991</c:v>
                </c:pt>
                <c:pt idx="4">
                  <c:v>71.703999999999994</c:v>
                </c:pt>
                <c:pt idx="5">
                  <c:v>59.272000000000006</c:v>
                </c:pt>
                <c:pt idx="6">
                  <c:v>82.307999999999993</c:v>
                </c:pt>
                <c:pt idx="7">
                  <c:v>38.226000000000013</c:v>
                </c:pt>
                <c:pt idx="8">
                  <c:v>49.604000000000006</c:v>
                </c:pt>
                <c:pt idx="9">
                  <c:v>65.144999999999996</c:v>
                </c:pt>
                <c:pt idx="10">
                  <c:v>70.846000000000004</c:v>
                </c:pt>
                <c:pt idx="11">
                  <c:v>82.708000000000013</c:v>
                </c:pt>
                <c:pt idx="12">
                  <c:v>83.600999999999999</c:v>
                </c:pt>
                <c:pt idx="13">
                  <c:v>73.989999999999995</c:v>
                </c:pt>
                <c:pt idx="14">
                  <c:v>79.48</c:v>
                </c:pt>
                <c:pt idx="15">
                  <c:v>79.172999999999988</c:v>
                </c:pt>
                <c:pt idx="16">
                  <c:v>85.126999999999981</c:v>
                </c:pt>
                <c:pt idx="17">
                  <c:v>83.467000000000013</c:v>
                </c:pt>
                <c:pt idx="18">
                  <c:v>78.910000000000011</c:v>
                </c:pt>
                <c:pt idx="19">
                  <c:v>71.576999999999998</c:v>
                </c:pt>
                <c:pt idx="20">
                  <c:v>64.247000000000014</c:v>
                </c:pt>
                <c:pt idx="21">
                  <c:v>80.183999999999983</c:v>
                </c:pt>
                <c:pt idx="22">
                  <c:v>83.869</c:v>
                </c:pt>
                <c:pt idx="23">
                  <c:v>85.667000000000002</c:v>
                </c:pt>
                <c:pt idx="24">
                  <c:v>85.531999999999996</c:v>
                </c:pt>
                <c:pt idx="25">
                  <c:v>88.625999999999991</c:v>
                </c:pt>
                <c:pt idx="26">
                  <c:v>91.962999999999994</c:v>
                </c:pt>
                <c:pt idx="27">
                  <c:v>89.176999999999992</c:v>
                </c:pt>
                <c:pt idx="28">
                  <c:v>81.066000000000003</c:v>
                </c:pt>
                <c:pt idx="29">
                  <c:v>79.127999999999986</c:v>
                </c:pt>
                <c:pt idx="30">
                  <c:v>86.437000000000012</c:v>
                </c:pt>
                <c:pt idx="31">
                  <c:v>80.316000000000003</c:v>
                </c:pt>
                <c:pt idx="32">
                  <c:v>84.542000000000002</c:v>
                </c:pt>
                <c:pt idx="33">
                  <c:v>82.53</c:v>
                </c:pt>
                <c:pt idx="34">
                  <c:v>88.03</c:v>
                </c:pt>
                <c:pt idx="35">
                  <c:v>85.621999999999986</c:v>
                </c:pt>
                <c:pt idx="36">
                  <c:v>91.169999999999987</c:v>
                </c:pt>
                <c:pt idx="37">
                  <c:v>96.048000000000002</c:v>
                </c:pt>
                <c:pt idx="38">
                  <c:v>90.378999999999991</c:v>
                </c:pt>
                <c:pt idx="39">
                  <c:v>81.73</c:v>
                </c:pt>
                <c:pt idx="40">
                  <c:v>65.316000000000003</c:v>
                </c:pt>
                <c:pt idx="41">
                  <c:v>59.486000000000004</c:v>
                </c:pt>
                <c:pt idx="42">
                  <c:v>49.87</c:v>
                </c:pt>
                <c:pt idx="43">
                  <c:v>78.558999999999983</c:v>
                </c:pt>
                <c:pt idx="44">
                  <c:v>82.35299999999998</c:v>
                </c:pt>
                <c:pt idx="45">
                  <c:v>82.61999999999999</c:v>
                </c:pt>
                <c:pt idx="46">
                  <c:v>80.757000000000005</c:v>
                </c:pt>
                <c:pt idx="47">
                  <c:v>80.183999999999983</c:v>
                </c:pt>
                <c:pt idx="48">
                  <c:v>78.075999999999979</c:v>
                </c:pt>
                <c:pt idx="49">
                  <c:v>84.856999999999999</c:v>
                </c:pt>
                <c:pt idx="50">
                  <c:v>85.397000000000006</c:v>
                </c:pt>
                <c:pt idx="51">
                  <c:v>90.891000000000005</c:v>
                </c:pt>
                <c:pt idx="52">
                  <c:v>95.23</c:v>
                </c:pt>
                <c:pt idx="53">
                  <c:v>100.20699999999999</c:v>
                </c:pt>
                <c:pt idx="54">
                  <c:v>90.611999999999995</c:v>
                </c:pt>
                <c:pt idx="55">
                  <c:v>94.896000000000001</c:v>
                </c:pt>
                <c:pt idx="56">
                  <c:v>82.798000000000002</c:v>
                </c:pt>
                <c:pt idx="57">
                  <c:v>81.375999999999991</c:v>
                </c:pt>
                <c:pt idx="58">
                  <c:v>81.774999999999991</c:v>
                </c:pt>
                <c:pt idx="59">
                  <c:v>75.073999999999998</c:v>
                </c:pt>
                <c:pt idx="60">
                  <c:v>59.445</c:v>
                </c:pt>
                <c:pt idx="61">
                  <c:v>92.290999999999997</c:v>
                </c:pt>
                <c:pt idx="62">
                  <c:v>76.464000000000013</c:v>
                </c:pt>
                <c:pt idx="63">
                  <c:v>85.531999999999996</c:v>
                </c:pt>
                <c:pt idx="64">
                  <c:v>81.421000000000006</c:v>
                </c:pt>
                <c:pt idx="65">
                  <c:v>78.733000000000004</c:v>
                </c:pt>
                <c:pt idx="66">
                  <c:v>78.69</c:v>
                </c:pt>
                <c:pt idx="67">
                  <c:v>64.546000000000006</c:v>
                </c:pt>
                <c:pt idx="68">
                  <c:v>95.518000000000001</c:v>
                </c:pt>
                <c:pt idx="69">
                  <c:v>83.959000000000003</c:v>
                </c:pt>
                <c:pt idx="70">
                  <c:v>97.111000000000004</c:v>
                </c:pt>
                <c:pt idx="71">
                  <c:v>88.947000000000017</c:v>
                </c:pt>
                <c:pt idx="72">
                  <c:v>92.244000000000014</c:v>
                </c:pt>
                <c:pt idx="73">
                  <c:v>81.153999999999982</c:v>
                </c:pt>
                <c:pt idx="74">
                  <c:v>73.169999999999987</c:v>
                </c:pt>
                <c:pt idx="75">
                  <c:v>64.418000000000006</c:v>
                </c:pt>
                <c:pt idx="76">
                  <c:v>93.47</c:v>
                </c:pt>
                <c:pt idx="77">
                  <c:v>85.531999999999996</c:v>
                </c:pt>
                <c:pt idx="78">
                  <c:v>109.53100000000002</c:v>
                </c:pt>
                <c:pt idx="79">
                  <c:v>82.753</c:v>
                </c:pt>
                <c:pt idx="80">
                  <c:v>90.009</c:v>
                </c:pt>
                <c:pt idx="81">
                  <c:v>83.914000000000016</c:v>
                </c:pt>
                <c:pt idx="82">
                  <c:v>80.403999999999996</c:v>
                </c:pt>
                <c:pt idx="83">
                  <c:v>74.596999999999994</c:v>
                </c:pt>
                <c:pt idx="84">
                  <c:v>73.256</c:v>
                </c:pt>
                <c:pt idx="85">
                  <c:v>80.757000000000005</c:v>
                </c:pt>
                <c:pt idx="86">
                  <c:v>66.643000000000001</c:v>
                </c:pt>
                <c:pt idx="87">
                  <c:v>71.06</c:v>
                </c:pt>
                <c:pt idx="88">
                  <c:v>79.875999999999991</c:v>
                </c:pt>
                <c:pt idx="89">
                  <c:v>80.361000000000004</c:v>
                </c:pt>
                <c:pt idx="90">
                  <c:v>79.787999999999997</c:v>
                </c:pt>
                <c:pt idx="91">
                  <c:v>70.672999999999988</c:v>
                </c:pt>
                <c:pt idx="92">
                  <c:v>82.486000000000004</c:v>
                </c:pt>
                <c:pt idx="93">
                  <c:v>82.307999999999993</c:v>
                </c:pt>
                <c:pt idx="94">
                  <c:v>59.745000000000005</c:v>
                </c:pt>
                <c:pt idx="95">
                  <c:v>86.980999999999995</c:v>
                </c:pt>
                <c:pt idx="96">
                  <c:v>76.899000000000001</c:v>
                </c:pt>
                <c:pt idx="97">
                  <c:v>65.016999999999996</c:v>
                </c:pt>
                <c:pt idx="98">
                  <c:v>75.42</c:v>
                </c:pt>
                <c:pt idx="99">
                  <c:v>75.897999999999996</c:v>
                </c:pt>
                <c:pt idx="100">
                  <c:v>82.840999999999994</c:v>
                </c:pt>
                <c:pt idx="101">
                  <c:v>73.818000000000012</c:v>
                </c:pt>
                <c:pt idx="102">
                  <c:v>86.891000000000005</c:v>
                </c:pt>
                <c:pt idx="103">
                  <c:v>68.227000000000004</c:v>
                </c:pt>
                <c:pt idx="104">
                  <c:v>78.953000000000003</c:v>
                </c:pt>
                <c:pt idx="105">
                  <c:v>83.914000000000016</c:v>
                </c:pt>
                <c:pt idx="106">
                  <c:v>82.975999999999999</c:v>
                </c:pt>
                <c:pt idx="107">
                  <c:v>77.989999999999995</c:v>
                </c:pt>
                <c:pt idx="108">
                  <c:v>71.10299999999998</c:v>
                </c:pt>
                <c:pt idx="109">
                  <c:v>93.563999999999993</c:v>
                </c:pt>
                <c:pt idx="110">
                  <c:v>77.421000000000006</c:v>
                </c:pt>
                <c:pt idx="111">
                  <c:v>74.467000000000013</c:v>
                </c:pt>
                <c:pt idx="112">
                  <c:v>63.903000000000006</c:v>
                </c:pt>
                <c:pt idx="113">
                  <c:v>98.087000000000003</c:v>
                </c:pt>
                <c:pt idx="114">
                  <c:v>76.203000000000003</c:v>
                </c:pt>
                <c:pt idx="115">
                  <c:v>78.69</c:v>
                </c:pt>
                <c:pt idx="116">
                  <c:v>83.153999999999982</c:v>
                </c:pt>
                <c:pt idx="117">
                  <c:v>77.377999999999986</c:v>
                </c:pt>
                <c:pt idx="118">
                  <c:v>85.171999999999983</c:v>
                </c:pt>
                <c:pt idx="119">
                  <c:v>79.172999999999988</c:v>
                </c:pt>
                <c:pt idx="120">
                  <c:v>76.899000000000001</c:v>
                </c:pt>
                <c:pt idx="121">
                  <c:v>77.292000000000002</c:v>
                </c:pt>
                <c:pt idx="122">
                  <c:v>73.515000000000001</c:v>
                </c:pt>
                <c:pt idx="123">
                  <c:v>76.289000000000001</c:v>
                </c:pt>
                <c:pt idx="124">
                  <c:v>76.464000000000013</c:v>
                </c:pt>
                <c:pt idx="125">
                  <c:v>82.798000000000002</c:v>
                </c:pt>
                <c:pt idx="126">
                  <c:v>72.695999999999998</c:v>
                </c:pt>
                <c:pt idx="127">
                  <c:v>73.557999999999993</c:v>
                </c:pt>
                <c:pt idx="128">
                  <c:v>78.60199999999999</c:v>
                </c:pt>
                <c:pt idx="129">
                  <c:v>66.429000000000002</c:v>
                </c:pt>
                <c:pt idx="130">
                  <c:v>84.137</c:v>
                </c:pt>
                <c:pt idx="131">
                  <c:v>68.099000000000004</c:v>
                </c:pt>
                <c:pt idx="132">
                  <c:v>71.92</c:v>
                </c:pt>
                <c:pt idx="133">
                  <c:v>82.218000000000004</c:v>
                </c:pt>
                <c:pt idx="134">
                  <c:v>85.126999999999981</c:v>
                </c:pt>
                <c:pt idx="135">
                  <c:v>86.527000000000001</c:v>
                </c:pt>
                <c:pt idx="136">
                  <c:v>80.007999999999996</c:v>
                </c:pt>
                <c:pt idx="137">
                  <c:v>83.063999999999993</c:v>
                </c:pt>
                <c:pt idx="138">
                  <c:v>77.421000000000006</c:v>
                </c:pt>
                <c:pt idx="139">
                  <c:v>70.672999999999988</c:v>
                </c:pt>
                <c:pt idx="140">
                  <c:v>83.421999999999997</c:v>
                </c:pt>
              </c:numCache>
            </c:numRef>
          </c:val>
        </c:ser>
        <c:ser>
          <c:idx val="1"/>
          <c:order val="1"/>
          <c:tx>
            <c:strRef>
              <c:f>InsideOutsideHH!$D$2</c:f>
              <c:strCache>
                <c:ptCount val="1"/>
                <c:pt idx="0">
                  <c:v>Min Temp Inside Hoop House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InsideOutsideHH!$B$3:$B$143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InsideOutsideHH!$D$3:$D$143</c:f>
              <c:numCache>
                <c:formatCode>General</c:formatCode>
                <c:ptCount val="141"/>
                <c:pt idx="0">
                  <c:v>36.266000000000012</c:v>
                </c:pt>
                <c:pt idx="1">
                  <c:v>30.986999999999991</c:v>
                </c:pt>
                <c:pt idx="2">
                  <c:v>28.581999999999997</c:v>
                </c:pt>
                <c:pt idx="3">
                  <c:v>26.643000000000001</c:v>
                </c:pt>
                <c:pt idx="4">
                  <c:v>25.094999999999999</c:v>
                </c:pt>
                <c:pt idx="5">
                  <c:v>23.298999999999996</c:v>
                </c:pt>
                <c:pt idx="6">
                  <c:v>22.024000000000001</c:v>
                </c:pt>
                <c:pt idx="7">
                  <c:v>23.463999999999995</c:v>
                </c:pt>
                <c:pt idx="8">
                  <c:v>13.584</c:v>
                </c:pt>
                <c:pt idx="9">
                  <c:v>4.6689999999999987</c:v>
                </c:pt>
                <c:pt idx="10">
                  <c:v>1.33</c:v>
                </c:pt>
                <c:pt idx="11">
                  <c:v>3.7240000000000002</c:v>
                </c:pt>
                <c:pt idx="12">
                  <c:v>12.893000000000002</c:v>
                </c:pt>
                <c:pt idx="13">
                  <c:v>16.648</c:v>
                </c:pt>
                <c:pt idx="14">
                  <c:v>11.808</c:v>
                </c:pt>
                <c:pt idx="15">
                  <c:v>15.132</c:v>
                </c:pt>
                <c:pt idx="16">
                  <c:v>15.985000000000001</c:v>
                </c:pt>
                <c:pt idx="17">
                  <c:v>18.189</c:v>
                </c:pt>
                <c:pt idx="18">
                  <c:v>21.407</c:v>
                </c:pt>
                <c:pt idx="19">
                  <c:v>8.847999999999999</c:v>
                </c:pt>
                <c:pt idx="20">
                  <c:v>5.5990000000000002</c:v>
                </c:pt>
                <c:pt idx="21">
                  <c:v>17.303000000000001</c:v>
                </c:pt>
                <c:pt idx="22">
                  <c:v>15.132</c:v>
                </c:pt>
                <c:pt idx="23">
                  <c:v>24.228999999999996</c:v>
                </c:pt>
                <c:pt idx="24">
                  <c:v>21.126000000000001</c:v>
                </c:pt>
                <c:pt idx="25">
                  <c:v>20.954999999999995</c:v>
                </c:pt>
                <c:pt idx="26">
                  <c:v>27.224999999999998</c:v>
                </c:pt>
                <c:pt idx="27">
                  <c:v>26.696999999999999</c:v>
                </c:pt>
                <c:pt idx="28">
                  <c:v>27.643999999999995</c:v>
                </c:pt>
                <c:pt idx="29">
                  <c:v>16.946999999999996</c:v>
                </c:pt>
                <c:pt idx="30">
                  <c:v>20.044</c:v>
                </c:pt>
                <c:pt idx="31">
                  <c:v>20.216999999999999</c:v>
                </c:pt>
                <c:pt idx="32">
                  <c:v>18.189</c:v>
                </c:pt>
                <c:pt idx="33">
                  <c:v>15.499000000000002</c:v>
                </c:pt>
                <c:pt idx="34">
                  <c:v>17.541</c:v>
                </c:pt>
                <c:pt idx="35">
                  <c:v>18.541</c:v>
                </c:pt>
                <c:pt idx="36">
                  <c:v>16.347000000000001</c:v>
                </c:pt>
                <c:pt idx="37">
                  <c:v>19.757999999999999</c:v>
                </c:pt>
                <c:pt idx="38">
                  <c:v>22.024000000000001</c:v>
                </c:pt>
                <c:pt idx="39">
                  <c:v>21.295000000000002</c:v>
                </c:pt>
                <c:pt idx="40">
                  <c:v>23.628</c:v>
                </c:pt>
                <c:pt idx="41">
                  <c:v>13.646999999999998</c:v>
                </c:pt>
                <c:pt idx="42">
                  <c:v>3.4299999999999997</c:v>
                </c:pt>
                <c:pt idx="43">
                  <c:v>-0.85200000000000009</c:v>
                </c:pt>
                <c:pt idx="44">
                  <c:v>6.0239999999999991</c:v>
                </c:pt>
                <c:pt idx="45">
                  <c:v>18.947999999999997</c:v>
                </c:pt>
                <c:pt idx="46">
                  <c:v>15.255000000000003</c:v>
                </c:pt>
                <c:pt idx="47">
                  <c:v>16.648</c:v>
                </c:pt>
                <c:pt idx="48">
                  <c:v>12.574</c:v>
                </c:pt>
                <c:pt idx="49">
                  <c:v>9.1170000000000009</c:v>
                </c:pt>
                <c:pt idx="50">
                  <c:v>5.173</c:v>
                </c:pt>
                <c:pt idx="51">
                  <c:v>12.256</c:v>
                </c:pt>
                <c:pt idx="52">
                  <c:v>15.132</c:v>
                </c:pt>
                <c:pt idx="53">
                  <c:v>20.899000000000001</c:v>
                </c:pt>
                <c:pt idx="54">
                  <c:v>23.794</c:v>
                </c:pt>
                <c:pt idx="55">
                  <c:v>20.841999999999999</c:v>
                </c:pt>
                <c:pt idx="56">
                  <c:v>30.784999999999997</c:v>
                </c:pt>
                <c:pt idx="57">
                  <c:v>28.736999999999995</c:v>
                </c:pt>
                <c:pt idx="58">
                  <c:v>28.27</c:v>
                </c:pt>
                <c:pt idx="59">
                  <c:v>30.276</c:v>
                </c:pt>
                <c:pt idx="60">
                  <c:v>27.904999999999998</c:v>
                </c:pt>
                <c:pt idx="61">
                  <c:v>22.527000000000001</c:v>
                </c:pt>
                <c:pt idx="62">
                  <c:v>20.954999999999995</c:v>
                </c:pt>
                <c:pt idx="63">
                  <c:v>20.443999999999996</c:v>
                </c:pt>
                <c:pt idx="64">
                  <c:v>26.218</c:v>
                </c:pt>
                <c:pt idx="65">
                  <c:v>25.74</c:v>
                </c:pt>
                <c:pt idx="66">
                  <c:v>28.373000000000001</c:v>
                </c:pt>
                <c:pt idx="67">
                  <c:v>21.632000000000001</c:v>
                </c:pt>
                <c:pt idx="68">
                  <c:v>15.985000000000001</c:v>
                </c:pt>
                <c:pt idx="69">
                  <c:v>23.355</c:v>
                </c:pt>
                <c:pt idx="70">
                  <c:v>26.111999999999998</c:v>
                </c:pt>
                <c:pt idx="71">
                  <c:v>30.530999999999999</c:v>
                </c:pt>
                <c:pt idx="72">
                  <c:v>26.959999999999997</c:v>
                </c:pt>
                <c:pt idx="73">
                  <c:v>20.841999999999999</c:v>
                </c:pt>
                <c:pt idx="74">
                  <c:v>27.904999999999998</c:v>
                </c:pt>
                <c:pt idx="75">
                  <c:v>34.223000000000013</c:v>
                </c:pt>
                <c:pt idx="76">
                  <c:v>26.959999999999997</c:v>
                </c:pt>
                <c:pt idx="77">
                  <c:v>26.166</c:v>
                </c:pt>
                <c:pt idx="78">
                  <c:v>27.853000000000005</c:v>
                </c:pt>
                <c:pt idx="79">
                  <c:v>30.378</c:v>
                </c:pt>
                <c:pt idx="80">
                  <c:v>33.633000000000003</c:v>
                </c:pt>
                <c:pt idx="81">
                  <c:v>33.336000000000006</c:v>
                </c:pt>
                <c:pt idx="82">
                  <c:v>32.592000000000006</c:v>
                </c:pt>
                <c:pt idx="83">
                  <c:v>36.072000000000003</c:v>
                </c:pt>
                <c:pt idx="84">
                  <c:v>35.055</c:v>
                </c:pt>
                <c:pt idx="85">
                  <c:v>36.312999999999995</c:v>
                </c:pt>
                <c:pt idx="86">
                  <c:v>32.94</c:v>
                </c:pt>
                <c:pt idx="87">
                  <c:v>31.591000000000001</c:v>
                </c:pt>
                <c:pt idx="88">
                  <c:v>27.853000000000005</c:v>
                </c:pt>
                <c:pt idx="89">
                  <c:v>32.243000000000002</c:v>
                </c:pt>
                <c:pt idx="90">
                  <c:v>31.187999999999999</c:v>
                </c:pt>
                <c:pt idx="91">
                  <c:v>24.879000000000001</c:v>
                </c:pt>
                <c:pt idx="92">
                  <c:v>32.341999999999999</c:v>
                </c:pt>
                <c:pt idx="93">
                  <c:v>28.373000000000001</c:v>
                </c:pt>
                <c:pt idx="94">
                  <c:v>29.253</c:v>
                </c:pt>
                <c:pt idx="95">
                  <c:v>30.936</c:v>
                </c:pt>
                <c:pt idx="96">
                  <c:v>31.491</c:v>
                </c:pt>
                <c:pt idx="97">
                  <c:v>26.748999999999995</c:v>
                </c:pt>
                <c:pt idx="98">
                  <c:v>28.581999999999997</c:v>
                </c:pt>
                <c:pt idx="99">
                  <c:v>31.338999999999999</c:v>
                </c:pt>
                <c:pt idx="100">
                  <c:v>34.223000000000013</c:v>
                </c:pt>
                <c:pt idx="101">
                  <c:v>34.32</c:v>
                </c:pt>
                <c:pt idx="102">
                  <c:v>29.097999999999999</c:v>
                </c:pt>
                <c:pt idx="103">
                  <c:v>19.643000000000001</c:v>
                </c:pt>
                <c:pt idx="104">
                  <c:v>28.114000000000004</c:v>
                </c:pt>
                <c:pt idx="105">
                  <c:v>37.798000000000009</c:v>
                </c:pt>
                <c:pt idx="106">
                  <c:v>36.458999999999996</c:v>
                </c:pt>
                <c:pt idx="107">
                  <c:v>34.124000000000002</c:v>
                </c:pt>
                <c:pt idx="108">
                  <c:v>30.835000000000001</c:v>
                </c:pt>
                <c:pt idx="109">
                  <c:v>25.686</c:v>
                </c:pt>
                <c:pt idx="110">
                  <c:v>24.012</c:v>
                </c:pt>
                <c:pt idx="111">
                  <c:v>28.53</c:v>
                </c:pt>
                <c:pt idx="112">
                  <c:v>28.581999999999997</c:v>
                </c:pt>
                <c:pt idx="113">
                  <c:v>28.424999999999997</c:v>
                </c:pt>
                <c:pt idx="114">
                  <c:v>26.856000000000005</c:v>
                </c:pt>
                <c:pt idx="115">
                  <c:v>30.835000000000001</c:v>
                </c:pt>
                <c:pt idx="116">
                  <c:v>36.458999999999996</c:v>
                </c:pt>
                <c:pt idx="117">
                  <c:v>36.698000000000008</c:v>
                </c:pt>
                <c:pt idx="118">
                  <c:v>37.130000000000003</c:v>
                </c:pt>
                <c:pt idx="119">
                  <c:v>37.080999999999996</c:v>
                </c:pt>
                <c:pt idx="120">
                  <c:v>36.217000000000006</c:v>
                </c:pt>
                <c:pt idx="121">
                  <c:v>36.841999999999999</c:v>
                </c:pt>
                <c:pt idx="122">
                  <c:v>42.016999999999996</c:v>
                </c:pt>
                <c:pt idx="123">
                  <c:v>41.74</c:v>
                </c:pt>
                <c:pt idx="124">
                  <c:v>36.698000000000008</c:v>
                </c:pt>
                <c:pt idx="125">
                  <c:v>37.513000000000005</c:v>
                </c:pt>
                <c:pt idx="126">
                  <c:v>35.492000000000004</c:v>
                </c:pt>
                <c:pt idx="127">
                  <c:v>35.055</c:v>
                </c:pt>
                <c:pt idx="128">
                  <c:v>38.748000000000005</c:v>
                </c:pt>
                <c:pt idx="129">
                  <c:v>23.901999999999997</c:v>
                </c:pt>
                <c:pt idx="130">
                  <c:v>30.784999999999997</c:v>
                </c:pt>
                <c:pt idx="131">
                  <c:v>30.885999999999996</c:v>
                </c:pt>
                <c:pt idx="132">
                  <c:v>34.857999999999997</c:v>
                </c:pt>
                <c:pt idx="133">
                  <c:v>34.027000000000001</c:v>
                </c:pt>
                <c:pt idx="134">
                  <c:v>35.103000000000002</c:v>
                </c:pt>
                <c:pt idx="135">
                  <c:v>36.361000000000004</c:v>
                </c:pt>
                <c:pt idx="136">
                  <c:v>38.606000000000002</c:v>
                </c:pt>
                <c:pt idx="137">
                  <c:v>37.846000000000004</c:v>
                </c:pt>
                <c:pt idx="138">
                  <c:v>40.484999999999999</c:v>
                </c:pt>
                <c:pt idx="139">
                  <c:v>32.193000000000012</c:v>
                </c:pt>
                <c:pt idx="140">
                  <c:v>34.419000000000004</c:v>
                </c:pt>
              </c:numCache>
            </c:numRef>
          </c:val>
        </c:ser>
        <c:ser>
          <c:idx val="2"/>
          <c:order val="2"/>
          <c:tx>
            <c:strRef>
              <c:f>InsideOutsideHH!$E$2</c:f>
              <c:strCache>
                <c:ptCount val="1"/>
                <c:pt idx="0">
                  <c:v>Temp Outside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InsideOutsideHH!$B$3:$B$143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InsideOutsideHH!$E$3:$E$143</c:f>
              <c:numCache>
                <c:formatCode>General</c:formatCode>
                <c:ptCount val="141"/>
                <c:pt idx="0">
                  <c:v>47.826000000000001</c:v>
                </c:pt>
                <c:pt idx="1">
                  <c:v>41.322000000000003</c:v>
                </c:pt>
                <c:pt idx="2">
                  <c:v>47.556999999999995</c:v>
                </c:pt>
                <c:pt idx="3">
                  <c:v>47.647000000000006</c:v>
                </c:pt>
                <c:pt idx="4">
                  <c:v>45.579000000000001</c:v>
                </c:pt>
                <c:pt idx="5">
                  <c:v>39.453999999999994</c:v>
                </c:pt>
                <c:pt idx="6">
                  <c:v>46.211000000000006</c:v>
                </c:pt>
                <c:pt idx="7">
                  <c:v>30.885999999999996</c:v>
                </c:pt>
                <c:pt idx="8">
                  <c:v>28.114000000000004</c:v>
                </c:pt>
                <c:pt idx="9">
                  <c:v>16.826000000000001</c:v>
                </c:pt>
                <c:pt idx="10">
                  <c:v>22.414999999999999</c:v>
                </c:pt>
                <c:pt idx="11">
                  <c:v>33.732000000000006</c:v>
                </c:pt>
                <c:pt idx="12">
                  <c:v>42.892000000000003</c:v>
                </c:pt>
                <c:pt idx="13">
                  <c:v>34.907000000000004</c:v>
                </c:pt>
                <c:pt idx="14">
                  <c:v>42.478000000000002</c:v>
                </c:pt>
                <c:pt idx="15">
                  <c:v>43.624000000000002</c:v>
                </c:pt>
                <c:pt idx="16">
                  <c:v>49.028000000000006</c:v>
                </c:pt>
                <c:pt idx="17">
                  <c:v>44.855999999999995</c:v>
                </c:pt>
                <c:pt idx="18">
                  <c:v>41.137</c:v>
                </c:pt>
                <c:pt idx="19">
                  <c:v>30.632000000000001</c:v>
                </c:pt>
                <c:pt idx="20">
                  <c:v>34.174000000000007</c:v>
                </c:pt>
                <c:pt idx="21">
                  <c:v>44.492000000000004</c:v>
                </c:pt>
                <c:pt idx="22">
                  <c:v>49.782000000000004</c:v>
                </c:pt>
                <c:pt idx="23">
                  <c:v>47.019000000000005</c:v>
                </c:pt>
                <c:pt idx="24">
                  <c:v>47.691000000000003</c:v>
                </c:pt>
                <c:pt idx="25">
                  <c:v>51.895000000000003</c:v>
                </c:pt>
                <c:pt idx="26">
                  <c:v>56.556000000000004</c:v>
                </c:pt>
                <c:pt idx="27">
                  <c:v>57.722000000000008</c:v>
                </c:pt>
                <c:pt idx="28">
                  <c:v>52.597000000000001</c:v>
                </c:pt>
                <c:pt idx="29">
                  <c:v>44.309999999999995</c:v>
                </c:pt>
                <c:pt idx="30">
                  <c:v>52.992000000000004</c:v>
                </c:pt>
                <c:pt idx="31">
                  <c:v>52.072000000000003</c:v>
                </c:pt>
                <c:pt idx="32">
                  <c:v>45.534000000000006</c:v>
                </c:pt>
                <c:pt idx="33">
                  <c:v>45.669000000000011</c:v>
                </c:pt>
                <c:pt idx="34">
                  <c:v>49.782000000000004</c:v>
                </c:pt>
                <c:pt idx="35">
                  <c:v>47.870999999999995</c:v>
                </c:pt>
                <c:pt idx="36">
                  <c:v>55.515000000000001</c:v>
                </c:pt>
                <c:pt idx="37">
                  <c:v>55.906000000000006</c:v>
                </c:pt>
                <c:pt idx="38">
                  <c:v>54.516000000000005</c:v>
                </c:pt>
                <c:pt idx="39">
                  <c:v>49.471000000000004</c:v>
                </c:pt>
                <c:pt idx="40">
                  <c:v>45.399000000000001</c:v>
                </c:pt>
                <c:pt idx="41">
                  <c:v>32.691000000000003</c:v>
                </c:pt>
                <c:pt idx="42">
                  <c:v>13.584</c:v>
                </c:pt>
                <c:pt idx="43">
                  <c:v>29.201000000000001</c:v>
                </c:pt>
                <c:pt idx="44">
                  <c:v>43.99</c:v>
                </c:pt>
                <c:pt idx="45">
                  <c:v>43.852999999999994</c:v>
                </c:pt>
                <c:pt idx="46">
                  <c:v>39.031000000000006</c:v>
                </c:pt>
                <c:pt idx="47">
                  <c:v>47.647000000000006</c:v>
                </c:pt>
                <c:pt idx="48">
                  <c:v>34.956999999999994</c:v>
                </c:pt>
                <c:pt idx="49">
                  <c:v>38.653000000000006</c:v>
                </c:pt>
                <c:pt idx="50">
                  <c:v>43.259</c:v>
                </c:pt>
                <c:pt idx="51">
                  <c:v>47.958999999999996</c:v>
                </c:pt>
                <c:pt idx="52">
                  <c:v>56.988</c:v>
                </c:pt>
                <c:pt idx="53">
                  <c:v>62.019000000000005</c:v>
                </c:pt>
                <c:pt idx="54">
                  <c:v>61.506</c:v>
                </c:pt>
                <c:pt idx="55">
                  <c:v>61.290000000000006</c:v>
                </c:pt>
                <c:pt idx="56">
                  <c:v>57.290000000000006</c:v>
                </c:pt>
                <c:pt idx="57">
                  <c:v>53.383999999999993</c:v>
                </c:pt>
                <c:pt idx="58">
                  <c:v>55.949000000000005</c:v>
                </c:pt>
                <c:pt idx="59">
                  <c:v>55.949000000000005</c:v>
                </c:pt>
                <c:pt idx="60">
                  <c:v>33.78</c:v>
                </c:pt>
                <c:pt idx="61">
                  <c:v>43.396000000000001</c:v>
                </c:pt>
                <c:pt idx="62">
                  <c:v>46.346000000000004</c:v>
                </c:pt>
                <c:pt idx="63">
                  <c:v>48.004000000000005</c:v>
                </c:pt>
                <c:pt idx="64">
                  <c:v>44.309999999999995</c:v>
                </c:pt>
                <c:pt idx="65">
                  <c:v>49.116</c:v>
                </c:pt>
                <c:pt idx="66">
                  <c:v>52.378</c:v>
                </c:pt>
                <c:pt idx="67">
                  <c:v>34.027000000000001</c:v>
                </c:pt>
                <c:pt idx="68">
                  <c:v>55.906000000000006</c:v>
                </c:pt>
                <c:pt idx="69">
                  <c:v>59.185000000000002</c:v>
                </c:pt>
                <c:pt idx="70">
                  <c:v>62.318999999999996</c:v>
                </c:pt>
                <c:pt idx="71">
                  <c:v>60.132000000000005</c:v>
                </c:pt>
                <c:pt idx="72">
                  <c:v>51.282000000000004</c:v>
                </c:pt>
                <c:pt idx="73">
                  <c:v>59.272000000000006</c:v>
                </c:pt>
                <c:pt idx="74">
                  <c:v>55.299000000000014</c:v>
                </c:pt>
                <c:pt idx="75">
                  <c:v>48.272000000000006</c:v>
                </c:pt>
                <c:pt idx="76">
                  <c:v>45.940999999999995</c:v>
                </c:pt>
                <c:pt idx="77">
                  <c:v>56.426000000000002</c:v>
                </c:pt>
                <c:pt idx="78">
                  <c:v>67.585999999999999</c:v>
                </c:pt>
                <c:pt idx="79">
                  <c:v>67.412999999999997</c:v>
                </c:pt>
                <c:pt idx="80">
                  <c:v>63.862000000000002</c:v>
                </c:pt>
                <c:pt idx="81">
                  <c:v>67.027999999999992</c:v>
                </c:pt>
                <c:pt idx="82">
                  <c:v>67.5</c:v>
                </c:pt>
                <c:pt idx="83">
                  <c:v>72.783000000000001</c:v>
                </c:pt>
                <c:pt idx="84">
                  <c:v>69.513999999999996</c:v>
                </c:pt>
                <c:pt idx="85">
                  <c:v>70.587000000000003</c:v>
                </c:pt>
                <c:pt idx="86">
                  <c:v>64.418000000000006</c:v>
                </c:pt>
                <c:pt idx="87">
                  <c:v>62.191000000000003</c:v>
                </c:pt>
                <c:pt idx="88">
                  <c:v>57.376000000000005</c:v>
                </c:pt>
                <c:pt idx="89">
                  <c:v>58.755000000000003</c:v>
                </c:pt>
                <c:pt idx="90">
                  <c:v>45.172000000000004</c:v>
                </c:pt>
                <c:pt idx="91">
                  <c:v>59.616</c:v>
                </c:pt>
                <c:pt idx="92">
                  <c:v>54.516000000000005</c:v>
                </c:pt>
                <c:pt idx="93">
                  <c:v>55.515000000000001</c:v>
                </c:pt>
                <c:pt idx="94">
                  <c:v>57.806999999999995</c:v>
                </c:pt>
                <c:pt idx="95">
                  <c:v>60.775000000000006</c:v>
                </c:pt>
                <c:pt idx="96">
                  <c:v>64.331999999999994</c:v>
                </c:pt>
                <c:pt idx="97">
                  <c:v>62.318999999999996</c:v>
                </c:pt>
                <c:pt idx="98">
                  <c:v>61.333000000000006</c:v>
                </c:pt>
                <c:pt idx="99">
                  <c:v>71.10299999999998</c:v>
                </c:pt>
                <c:pt idx="100">
                  <c:v>75.85299999999998</c:v>
                </c:pt>
                <c:pt idx="101">
                  <c:v>74.206000000000003</c:v>
                </c:pt>
                <c:pt idx="102">
                  <c:v>65.058999999999983</c:v>
                </c:pt>
                <c:pt idx="103">
                  <c:v>58.971000000000004</c:v>
                </c:pt>
                <c:pt idx="104">
                  <c:v>75.724000000000004</c:v>
                </c:pt>
                <c:pt idx="105">
                  <c:v>63.99</c:v>
                </c:pt>
                <c:pt idx="106">
                  <c:v>57.247</c:v>
                </c:pt>
                <c:pt idx="107">
                  <c:v>60.046000000000006</c:v>
                </c:pt>
                <c:pt idx="108">
                  <c:v>47.019000000000005</c:v>
                </c:pt>
                <c:pt idx="109">
                  <c:v>45.806000000000004</c:v>
                </c:pt>
                <c:pt idx="110">
                  <c:v>66.301000000000002</c:v>
                </c:pt>
                <c:pt idx="111">
                  <c:v>67.284999999999997</c:v>
                </c:pt>
                <c:pt idx="112">
                  <c:v>63.689</c:v>
                </c:pt>
                <c:pt idx="113">
                  <c:v>54.82</c:v>
                </c:pt>
                <c:pt idx="114">
                  <c:v>67.5</c:v>
                </c:pt>
                <c:pt idx="115">
                  <c:v>71.576999999999998</c:v>
                </c:pt>
                <c:pt idx="116">
                  <c:v>73.644999999999996</c:v>
                </c:pt>
                <c:pt idx="117">
                  <c:v>72.739000000000004</c:v>
                </c:pt>
                <c:pt idx="118">
                  <c:v>69.599999999999994</c:v>
                </c:pt>
                <c:pt idx="119">
                  <c:v>73.687999999999988</c:v>
                </c:pt>
                <c:pt idx="120">
                  <c:v>70.887</c:v>
                </c:pt>
                <c:pt idx="121">
                  <c:v>70.501999999999995</c:v>
                </c:pt>
                <c:pt idx="122">
                  <c:v>65.486999999999995</c:v>
                </c:pt>
                <c:pt idx="123">
                  <c:v>59.572000000000003</c:v>
                </c:pt>
                <c:pt idx="124">
                  <c:v>63.219000000000001</c:v>
                </c:pt>
                <c:pt idx="125">
                  <c:v>55.299000000000014</c:v>
                </c:pt>
                <c:pt idx="126">
                  <c:v>59.357999999999997</c:v>
                </c:pt>
                <c:pt idx="127">
                  <c:v>72.61</c:v>
                </c:pt>
                <c:pt idx="128">
                  <c:v>71.10299999999998</c:v>
                </c:pt>
                <c:pt idx="129">
                  <c:v>55.776000000000003</c:v>
                </c:pt>
                <c:pt idx="130">
                  <c:v>58.798000000000009</c:v>
                </c:pt>
                <c:pt idx="131">
                  <c:v>63.475000000000001</c:v>
                </c:pt>
                <c:pt idx="132">
                  <c:v>70.587000000000003</c:v>
                </c:pt>
                <c:pt idx="133">
                  <c:v>74.337999999999994</c:v>
                </c:pt>
                <c:pt idx="134">
                  <c:v>76.680999999999983</c:v>
                </c:pt>
                <c:pt idx="135">
                  <c:v>79.215999999999994</c:v>
                </c:pt>
                <c:pt idx="136">
                  <c:v>78.558999999999983</c:v>
                </c:pt>
                <c:pt idx="137">
                  <c:v>75.117000000000004</c:v>
                </c:pt>
                <c:pt idx="138">
                  <c:v>60.733000000000011</c:v>
                </c:pt>
                <c:pt idx="139">
                  <c:v>58.368000000000002</c:v>
                </c:pt>
                <c:pt idx="140">
                  <c:v>53.690000000000005</c:v>
                </c:pt>
              </c:numCache>
            </c:numRef>
          </c:val>
        </c:ser>
        <c:ser>
          <c:idx val="3"/>
          <c:order val="3"/>
          <c:tx>
            <c:strRef>
              <c:f>InsideOutsideHH!$F$2</c:f>
              <c:strCache>
                <c:ptCount val="1"/>
                <c:pt idx="0">
                  <c:v>Min Temp Outside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InsideOutsideHH!$B$3:$B$143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InsideOutsideHH!$F$3:$F$143</c:f>
              <c:numCache>
                <c:formatCode>General</c:formatCode>
                <c:ptCount val="141"/>
                <c:pt idx="0">
                  <c:v>35.879000000000005</c:v>
                </c:pt>
                <c:pt idx="1">
                  <c:v>30.123000000000001</c:v>
                </c:pt>
                <c:pt idx="2">
                  <c:v>28.009</c:v>
                </c:pt>
                <c:pt idx="3">
                  <c:v>26.802</c:v>
                </c:pt>
                <c:pt idx="4">
                  <c:v>25.417000000000005</c:v>
                </c:pt>
                <c:pt idx="5">
                  <c:v>23.408999999999995</c:v>
                </c:pt>
                <c:pt idx="6">
                  <c:v>22.024000000000001</c:v>
                </c:pt>
                <c:pt idx="7">
                  <c:v>22.024000000000001</c:v>
                </c:pt>
                <c:pt idx="8">
                  <c:v>7.3490000000000002</c:v>
                </c:pt>
                <c:pt idx="9">
                  <c:v>-4.5549999999999988</c:v>
                </c:pt>
                <c:pt idx="10">
                  <c:v>-5.4130000000000003</c:v>
                </c:pt>
                <c:pt idx="11">
                  <c:v>-5.4130000000000003</c:v>
                </c:pt>
                <c:pt idx="12">
                  <c:v>11.937000000000001</c:v>
                </c:pt>
                <c:pt idx="13">
                  <c:v>12.765000000000002</c:v>
                </c:pt>
                <c:pt idx="14">
                  <c:v>6.5860000000000003</c:v>
                </c:pt>
                <c:pt idx="15">
                  <c:v>11.226000000000001</c:v>
                </c:pt>
                <c:pt idx="16">
                  <c:v>13.397</c:v>
                </c:pt>
                <c:pt idx="17">
                  <c:v>14.765000000000002</c:v>
                </c:pt>
                <c:pt idx="18">
                  <c:v>20.501999999999999</c:v>
                </c:pt>
                <c:pt idx="19">
                  <c:v>5.9539999999999997</c:v>
                </c:pt>
                <c:pt idx="20">
                  <c:v>1.6000000000000004E-2</c:v>
                </c:pt>
                <c:pt idx="21">
                  <c:v>13.771000000000001</c:v>
                </c:pt>
                <c:pt idx="22">
                  <c:v>12.765000000000002</c:v>
                </c:pt>
                <c:pt idx="23">
                  <c:v>20.672999999999995</c:v>
                </c:pt>
                <c:pt idx="24">
                  <c:v>19.064999999999998</c:v>
                </c:pt>
                <c:pt idx="25">
                  <c:v>18.716000000000001</c:v>
                </c:pt>
                <c:pt idx="26">
                  <c:v>27.170999999999999</c:v>
                </c:pt>
                <c:pt idx="27">
                  <c:v>26.536999999999999</c:v>
                </c:pt>
                <c:pt idx="28">
                  <c:v>27.381</c:v>
                </c:pt>
                <c:pt idx="29">
                  <c:v>17.954999999999995</c:v>
                </c:pt>
                <c:pt idx="30">
                  <c:v>20.16</c:v>
                </c:pt>
                <c:pt idx="31">
                  <c:v>21.181999999999999</c:v>
                </c:pt>
                <c:pt idx="32">
                  <c:v>19.18</c:v>
                </c:pt>
                <c:pt idx="33">
                  <c:v>16.946999999999996</c:v>
                </c:pt>
                <c:pt idx="34">
                  <c:v>18.658000000000001</c:v>
                </c:pt>
                <c:pt idx="35">
                  <c:v>20.273</c:v>
                </c:pt>
                <c:pt idx="36">
                  <c:v>16.285999999999998</c:v>
                </c:pt>
                <c:pt idx="37">
                  <c:v>20.672999999999995</c:v>
                </c:pt>
                <c:pt idx="38">
                  <c:v>23.957999999999995</c:v>
                </c:pt>
                <c:pt idx="39">
                  <c:v>24.065999999999995</c:v>
                </c:pt>
                <c:pt idx="40">
                  <c:v>17.361999999999995</c:v>
                </c:pt>
                <c:pt idx="41">
                  <c:v>3.3569999999999998</c:v>
                </c:pt>
                <c:pt idx="42">
                  <c:v>-9.3770000000000007</c:v>
                </c:pt>
                <c:pt idx="43">
                  <c:v>-10.612</c:v>
                </c:pt>
                <c:pt idx="44">
                  <c:v>-0.69299999999999995</c:v>
                </c:pt>
                <c:pt idx="45">
                  <c:v>18.774000000000001</c:v>
                </c:pt>
                <c:pt idx="46">
                  <c:v>17.658999999999999</c:v>
                </c:pt>
                <c:pt idx="47">
                  <c:v>16.227</c:v>
                </c:pt>
                <c:pt idx="48">
                  <c:v>10.18</c:v>
                </c:pt>
                <c:pt idx="49">
                  <c:v>7.83</c:v>
                </c:pt>
                <c:pt idx="50">
                  <c:v>2.3139999999999996</c:v>
                </c:pt>
                <c:pt idx="51">
                  <c:v>8.9820000000000011</c:v>
                </c:pt>
                <c:pt idx="52">
                  <c:v>13.834</c:v>
                </c:pt>
                <c:pt idx="53">
                  <c:v>22.635999999999999</c:v>
                </c:pt>
                <c:pt idx="54">
                  <c:v>27.957000000000001</c:v>
                </c:pt>
                <c:pt idx="55">
                  <c:v>27.277000000000001</c:v>
                </c:pt>
                <c:pt idx="56">
                  <c:v>35.782000000000004</c:v>
                </c:pt>
                <c:pt idx="57">
                  <c:v>31.439999999999998</c:v>
                </c:pt>
                <c:pt idx="58">
                  <c:v>28.684000000000001</c:v>
                </c:pt>
                <c:pt idx="59">
                  <c:v>28.581999999999997</c:v>
                </c:pt>
                <c:pt idx="60">
                  <c:v>21.856999999999999</c:v>
                </c:pt>
                <c:pt idx="61">
                  <c:v>16.407</c:v>
                </c:pt>
                <c:pt idx="62">
                  <c:v>21.068999999999996</c:v>
                </c:pt>
                <c:pt idx="63">
                  <c:v>22.692</c:v>
                </c:pt>
                <c:pt idx="64">
                  <c:v>25.74</c:v>
                </c:pt>
                <c:pt idx="65">
                  <c:v>25.524999999999999</c:v>
                </c:pt>
                <c:pt idx="66">
                  <c:v>32.142000000000003</c:v>
                </c:pt>
                <c:pt idx="67">
                  <c:v>19.584999999999997</c:v>
                </c:pt>
                <c:pt idx="68">
                  <c:v>13.521000000000001</c:v>
                </c:pt>
                <c:pt idx="69">
                  <c:v>21.800999999999995</c:v>
                </c:pt>
                <c:pt idx="70">
                  <c:v>29.664000000000001</c:v>
                </c:pt>
                <c:pt idx="71">
                  <c:v>30.835000000000001</c:v>
                </c:pt>
                <c:pt idx="72">
                  <c:v>24.393000000000001</c:v>
                </c:pt>
                <c:pt idx="73">
                  <c:v>19.986999999999991</c:v>
                </c:pt>
                <c:pt idx="74">
                  <c:v>28.27</c:v>
                </c:pt>
                <c:pt idx="75">
                  <c:v>27.957000000000001</c:v>
                </c:pt>
                <c:pt idx="76">
                  <c:v>19.701000000000001</c:v>
                </c:pt>
                <c:pt idx="77">
                  <c:v>22.914000000000001</c:v>
                </c:pt>
                <c:pt idx="78">
                  <c:v>27.696000000000005</c:v>
                </c:pt>
                <c:pt idx="79">
                  <c:v>30.327999999999999</c:v>
                </c:pt>
                <c:pt idx="80">
                  <c:v>35.152000000000001</c:v>
                </c:pt>
                <c:pt idx="81">
                  <c:v>31.692</c:v>
                </c:pt>
                <c:pt idx="82">
                  <c:v>30.021999999999995</c:v>
                </c:pt>
                <c:pt idx="83">
                  <c:v>33.928000000000004</c:v>
                </c:pt>
                <c:pt idx="84">
                  <c:v>34.124000000000002</c:v>
                </c:pt>
                <c:pt idx="85">
                  <c:v>39.220000000000006</c:v>
                </c:pt>
                <c:pt idx="86">
                  <c:v>30.936</c:v>
                </c:pt>
                <c:pt idx="87">
                  <c:v>35.298000000000009</c:v>
                </c:pt>
                <c:pt idx="88">
                  <c:v>32.94</c:v>
                </c:pt>
                <c:pt idx="89">
                  <c:v>30.071999999999999</c:v>
                </c:pt>
                <c:pt idx="90">
                  <c:v>26.802</c:v>
                </c:pt>
                <c:pt idx="91">
                  <c:v>21.576000000000001</c:v>
                </c:pt>
                <c:pt idx="92">
                  <c:v>31.893999999999995</c:v>
                </c:pt>
                <c:pt idx="93">
                  <c:v>26.218</c:v>
                </c:pt>
                <c:pt idx="94">
                  <c:v>24.446999999999996</c:v>
                </c:pt>
                <c:pt idx="95">
                  <c:v>31.943999999999996</c:v>
                </c:pt>
                <c:pt idx="96">
                  <c:v>35.443000000000005</c:v>
                </c:pt>
                <c:pt idx="97">
                  <c:v>29.097999999999999</c:v>
                </c:pt>
                <c:pt idx="98">
                  <c:v>30.986999999999991</c:v>
                </c:pt>
                <c:pt idx="99">
                  <c:v>34.027000000000001</c:v>
                </c:pt>
                <c:pt idx="100">
                  <c:v>39.124000000000002</c:v>
                </c:pt>
                <c:pt idx="101">
                  <c:v>41.369</c:v>
                </c:pt>
                <c:pt idx="102">
                  <c:v>28.890999999999995</c:v>
                </c:pt>
                <c:pt idx="103">
                  <c:v>19.064999999999998</c:v>
                </c:pt>
                <c:pt idx="104">
                  <c:v>30.021999999999995</c:v>
                </c:pt>
                <c:pt idx="105">
                  <c:v>40.438000000000002</c:v>
                </c:pt>
                <c:pt idx="106">
                  <c:v>36.217000000000006</c:v>
                </c:pt>
                <c:pt idx="107">
                  <c:v>37.846000000000004</c:v>
                </c:pt>
                <c:pt idx="108">
                  <c:v>23.463999999999995</c:v>
                </c:pt>
                <c:pt idx="109">
                  <c:v>19.873000000000001</c:v>
                </c:pt>
                <c:pt idx="110">
                  <c:v>22.247999999999998</c:v>
                </c:pt>
                <c:pt idx="111">
                  <c:v>33.435000000000002</c:v>
                </c:pt>
                <c:pt idx="112">
                  <c:v>32.043000000000006</c:v>
                </c:pt>
                <c:pt idx="113">
                  <c:v>30.581999999999997</c:v>
                </c:pt>
                <c:pt idx="114">
                  <c:v>26.218</c:v>
                </c:pt>
                <c:pt idx="115">
                  <c:v>31.641999999999999</c:v>
                </c:pt>
                <c:pt idx="116">
                  <c:v>40.484999999999999</c:v>
                </c:pt>
                <c:pt idx="117">
                  <c:v>42.064</c:v>
                </c:pt>
                <c:pt idx="118">
                  <c:v>39.267000000000003</c:v>
                </c:pt>
                <c:pt idx="119">
                  <c:v>40.672000000000004</c:v>
                </c:pt>
                <c:pt idx="120">
                  <c:v>39.549000000000007</c:v>
                </c:pt>
                <c:pt idx="121">
                  <c:v>41.463000000000001</c:v>
                </c:pt>
                <c:pt idx="122">
                  <c:v>43.167000000000002</c:v>
                </c:pt>
                <c:pt idx="123">
                  <c:v>38.700000000000003</c:v>
                </c:pt>
                <c:pt idx="124">
                  <c:v>34.956999999999994</c:v>
                </c:pt>
                <c:pt idx="125">
                  <c:v>31.591000000000001</c:v>
                </c:pt>
                <c:pt idx="126">
                  <c:v>20.044</c:v>
                </c:pt>
                <c:pt idx="127">
                  <c:v>26.111999999999998</c:v>
                </c:pt>
                <c:pt idx="128">
                  <c:v>41.09</c:v>
                </c:pt>
                <c:pt idx="129">
                  <c:v>23.079000000000001</c:v>
                </c:pt>
                <c:pt idx="130">
                  <c:v>25.952000000000002</c:v>
                </c:pt>
                <c:pt idx="131">
                  <c:v>26.484999999999996</c:v>
                </c:pt>
                <c:pt idx="132">
                  <c:v>25.9</c:v>
                </c:pt>
                <c:pt idx="133">
                  <c:v>36.603000000000002</c:v>
                </c:pt>
                <c:pt idx="134">
                  <c:v>36.169000000000011</c:v>
                </c:pt>
                <c:pt idx="135">
                  <c:v>39.97</c:v>
                </c:pt>
                <c:pt idx="136">
                  <c:v>43.259</c:v>
                </c:pt>
                <c:pt idx="137">
                  <c:v>43.122000000000007</c:v>
                </c:pt>
                <c:pt idx="138">
                  <c:v>40.672000000000004</c:v>
                </c:pt>
                <c:pt idx="139">
                  <c:v>31.792999999999996</c:v>
                </c:pt>
                <c:pt idx="140">
                  <c:v>31.187999999999999</c:v>
                </c:pt>
              </c:numCache>
            </c:numRef>
          </c:val>
        </c:ser>
        <c:marker val="1"/>
        <c:axId val="44751488"/>
        <c:axId val="44811008"/>
      </c:lineChart>
      <c:dateAx>
        <c:axId val="44751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m/d/yy" sourceLinked="0"/>
        <c:tickLblPos val="low"/>
        <c:spPr>
          <a:ln w="3175">
            <a:solidFill>
              <a:srgbClr val="808080"/>
            </a:solidFill>
            <a:prstDash val="solid"/>
          </a:ln>
        </c:spPr>
        <c:crossAx val="44811008"/>
        <c:crosses val="autoZero"/>
        <c:auto val="1"/>
        <c:lblOffset val="100"/>
      </c:dateAx>
      <c:valAx>
        <c:axId val="44811008"/>
        <c:scaling>
          <c:orientation val="minMax"/>
          <c:max val="130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F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crossAx val="44751488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9111192767570715"/>
          <c:y val="0.57796610169491491"/>
          <c:w val="0.20444467774861472"/>
          <c:h val="8.1355932203389963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9AB9D-2A98-4FAD-9D85-ACDEA4C34EC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93F1F-6523-4FE4-9C5B-9A3D66F59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457201"/>
          <a:ext cx="8305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4</cp:revision>
  <dcterms:created xsi:type="dcterms:W3CDTF">2011-07-07T20:05:17Z</dcterms:created>
  <dcterms:modified xsi:type="dcterms:W3CDTF">2011-07-08T15:58:07Z</dcterms:modified>
</cp:coreProperties>
</file>