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guldan\My%20Documents\Resprop&amp;proj\Year-round%20production\SARE2009\2010%20Annual%20Report\figs%206,7,8,9\Copy%20of%20JimMaioranoSeason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 dirty="0" smtClean="0">
                <a:solidFill>
                  <a:srgbClr val="000000"/>
                </a:solidFill>
                <a:latin typeface="Calibri"/>
              </a:rPr>
              <a:t>Fig. 7.  Effects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/>
              </a:rPr>
              <a:t>of Row Cover </a:t>
            </a:r>
            <a:r>
              <a:rPr lang="en-US" sz="1800" b="1" i="0" u="none" strike="noStrike" baseline="0" dirty="0" smtClean="0">
                <a:solidFill>
                  <a:srgbClr val="000000"/>
                </a:solidFill>
                <a:latin typeface="Calibri"/>
              </a:rPr>
              <a:t>on Minimum and Maximum Temperatures Inside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/>
              </a:rPr>
              <a:t>Hoop House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 dirty="0">
                <a:solidFill>
                  <a:srgbClr val="000000"/>
                </a:solidFill>
                <a:latin typeface="Calibri"/>
              </a:rPr>
              <a:t>Window Rock, AZ</a:t>
            </a:r>
          </a:p>
        </c:rich>
      </c:tx>
      <c:layout/>
      <c:spPr>
        <a:noFill/>
        <a:ln w="25400">
          <a:noFill/>
        </a:ln>
      </c:spPr>
    </c:title>
    <c:plotArea>
      <c:layout/>
      <c:lineChart>
        <c:grouping val="standard"/>
        <c:ser>
          <c:idx val="0"/>
          <c:order val="0"/>
          <c:tx>
            <c:strRef>
              <c:f>RowCover!$C$2</c:f>
              <c:strCache>
                <c:ptCount val="1"/>
                <c:pt idx="0">
                  <c:v>Temp Inside Under Row Cover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numRef>
              <c:f>RowCover!$B$3:$B$143</c:f>
              <c:numCache>
                <c:formatCode>m/d/yyyy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RowCover!$C$3:$C$143</c:f>
              <c:numCache>
                <c:formatCode>General</c:formatCode>
                <c:ptCount val="141"/>
                <c:pt idx="0">
                  <c:v>70.415999999999997</c:v>
                </c:pt>
                <c:pt idx="1">
                  <c:v>74.899000000000001</c:v>
                </c:pt>
                <c:pt idx="2">
                  <c:v>84.316999999999993</c:v>
                </c:pt>
                <c:pt idx="3">
                  <c:v>93.423000000000002</c:v>
                </c:pt>
                <c:pt idx="4">
                  <c:v>80.316000000000003</c:v>
                </c:pt>
                <c:pt idx="5">
                  <c:v>67.114000000000004</c:v>
                </c:pt>
                <c:pt idx="6">
                  <c:v>93.801000000000002</c:v>
                </c:pt>
                <c:pt idx="7">
                  <c:v>43.259</c:v>
                </c:pt>
                <c:pt idx="8">
                  <c:v>62.406000000000006</c:v>
                </c:pt>
                <c:pt idx="9">
                  <c:v>83.959000000000003</c:v>
                </c:pt>
                <c:pt idx="10">
                  <c:v>87.254999999999995</c:v>
                </c:pt>
                <c:pt idx="11">
                  <c:v>92.95</c:v>
                </c:pt>
                <c:pt idx="12">
                  <c:v>96.385999999999981</c:v>
                </c:pt>
                <c:pt idx="13">
                  <c:v>87.254999999999995</c:v>
                </c:pt>
                <c:pt idx="14">
                  <c:v>92.01</c:v>
                </c:pt>
                <c:pt idx="15">
                  <c:v>89.453999999999994</c:v>
                </c:pt>
                <c:pt idx="16">
                  <c:v>97.745000000000005</c:v>
                </c:pt>
                <c:pt idx="17">
                  <c:v>97.842000000000013</c:v>
                </c:pt>
                <c:pt idx="18">
                  <c:v>93.233999999999995</c:v>
                </c:pt>
                <c:pt idx="19">
                  <c:v>90.703000000000003</c:v>
                </c:pt>
                <c:pt idx="20">
                  <c:v>74.11999999999999</c:v>
                </c:pt>
                <c:pt idx="21">
                  <c:v>93.47</c:v>
                </c:pt>
                <c:pt idx="22">
                  <c:v>92.385999999999981</c:v>
                </c:pt>
                <c:pt idx="23">
                  <c:v>95.04</c:v>
                </c:pt>
                <c:pt idx="24">
                  <c:v>96.965999999999994</c:v>
                </c:pt>
                <c:pt idx="25">
                  <c:v>98.576999999999998</c:v>
                </c:pt>
                <c:pt idx="26">
                  <c:v>95.518000000000001</c:v>
                </c:pt>
                <c:pt idx="27">
                  <c:v>97.257000000000005</c:v>
                </c:pt>
                <c:pt idx="28">
                  <c:v>84.631999999999991</c:v>
                </c:pt>
                <c:pt idx="29">
                  <c:v>90.009</c:v>
                </c:pt>
                <c:pt idx="30">
                  <c:v>94.134</c:v>
                </c:pt>
                <c:pt idx="31">
                  <c:v>94.418999999999997</c:v>
                </c:pt>
                <c:pt idx="32">
                  <c:v>95.616</c:v>
                </c:pt>
                <c:pt idx="33">
                  <c:v>98.527999999999992</c:v>
                </c:pt>
                <c:pt idx="34">
                  <c:v>98.772999999999982</c:v>
                </c:pt>
                <c:pt idx="35">
                  <c:v>93.47</c:v>
                </c:pt>
                <c:pt idx="36">
                  <c:v>99.167000000000002</c:v>
                </c:pt>
                <c:pt idx="37">
                  <c:v>102.82299999999998</c:v>
                </c:pt>
                <c:pt idx="38">
                  <c:v>98.822999999999979</c:v>
                </c:pt>
                <c:pt idx="39">
                  <c:v>89.546000000000006</c:v>
                </c:pt>
                <c:pt idx="40">
                  <c:v>73.903999999999996</c:v>
                </c:pt>
                <c:pt idx="41">
                  <c:v>67.927999999999997</c:v>
                </c:pt>
                <c:pt idx="42">
                  <c:v>74.467000000000013</c:v>
                </c:pt>
                <c:pt idx="43">
                  <c:v>89.084999999999994</c:v>
                </c:pt>
                <c:pt idx="44">
                  <c:v>95.04</c:v>
                </c:pt>
                <c:pt idx="45">
                  <c:v>102.164</c:v>
                </c:pt>
                <c:pt idx="46">
                  <c:v>93.045000000000002</c:v>
                </c:pt>
                <c:pt idx="47">
                  <c:v>96.289000000000001</c:v>
                </c:pt>
                <c:pt idx="48">
                  <c:v>91.917000000000016</c:v>
                </c:pt>
                <c:pt idx="49">
                  <c:v>95.903999999999996</c:v>
                </c:pt>
                <c:pt idx="50">
                  <c:v>95.04</c:v>
                </c:pt>
                <c:pt idx="51">
                  <c:v>100.258</c:v>
                </c:pt>
                <c:pt idx="52">
                  <c:v>104.46299999999999</c:v>
                </c:pt>
                <c:pt idx="53">
                  <c:v>110.18300000000001</c:v>
                </c:pt>
                <c:pt idx="54">
                  <c:v>110.01900000000002</c:v>
                </c:pt>
                <c:pt idx="55">
                  <c:v>107.81399999999999</c:v>
                </c:pt>
                <c:pt idx="56">
                  <c:v>93.848000000000013</c:v>
                </c:pt>
                <c:pt idx="57">
                  <c:v>104.30800000000001</c:v>
                </c:pt>
                <c:pt idx="58">
                  <c:v>101.86199999999999</c:v>
                </c:pt>
                <c:pt idx="59">
                  <c:v>93.327999999999989</c:v>
                </c:pt>
                <c:pt idx="60">
                  <c:v>76.245999999999995</c:v>
                </c:pt>
                <c:pt idx="61">
                  <c:v>104.66999999999999</c:v>
                </c:pt>
                <c:pt idx="62">
                  <c:v>103.181</c:v>
                </c:pt>
                <c:pt idx="63">
                  <c:v>101.91200000000002</c:v>
                </c:pt>
                <c:pt idx="64">
                  <c:v>98.971000000000004</c:v>
                </c:pt>
                <c:pt idx="65">
                  <c:v>100.40700000000001</c:v>
                </c:pt>
                <c:pt idx="66">
                  <c:v>108.295</c:v>
                </c:pt>
                <c:pt idx="67">
                  <c:v>85.667000000000002</c:v>
                </c:pt>
                <c:pt idx="68">
                  <c:v>106.336</c:v>
                </c:pt>
                <c:pt idx="69">
                  <c:v>111.22199999999999</c:v>
                </c:pt>
                <c:pt idx="70">
                  <c:v>108.88500000000001</c:v>
                </c:pt>
                <c:pt idx="71">
                  <c:v>110.72799999999999</c:v>
                </c:pt>
                <c:pt idx="72">
                  <c:v>110.455</c:v>
                </c:pt>
                <c:pt idx="73">
                  <c:v>84.990000000000009</c:v>
                </c:pt>
                <c:pt idx="74">
                  <c:v>87.436000000000007</c:v>
                </c:pt>
                <c:pt idx="75">
                  <c:v>78.251000000000005</c:v>
                </c:pt>
                <c:pt idx="76">
                  <c:v>112.438</c:v>
                </c:pt>
                <c:pt idx="77">
                  <c:v>111.11199999999999</c:v>
                </c:pt>
                <c:pt idx="78">
                  <c:v>120.331</c:v>
                </c:pt>
                <c:pt idx="79">
                  <c:v>78.644999999999996</c:v>
                </c:pt>
                <c:pt idx="80">
                  <c:v>113.84099999999999</c:v>
                </c:pt>
                <c:pt idx="81">
                  <c:v>118.35299999999998</c:v>
                </c:pt>
                <c:pt idx="82">
                  <c:v>96.821999999999989</c:v>
                </c:pt>
                <c:pt idx="83">
                  <c:v>73.342000000000013</c:v>
                </c:pt>
                <c:pt idx="84">
                  <c:v>71.489999999999995</c:v>
                </c:pt>
                <c:pt idx="85">
                  <c:v>80.667999999999992</c:v>
                </c:pt>
                <c:pt idx="86">
                  <c:v>66.728999999999999</c:v>
                </c:pt>
                <c:pt idx="87">
                  <c:v>71.61999999999999</c:v>
                </c:pt>
                <c:pt idx="88">
                  <c:v>80.183999999999983</c:v>
                </c:pt>
                <c:pt idx="89">
                  <c:v>84.542000000000002</c:v>
                </c:pt>
                <c:pt idx="90">
                  <c:v>83.153999999999982</c:v>
                </c:pt>
                <c:pt idx="91">
                  <c:v>70.371999999999986</c:v>
                </c:pt>
                <c:pt idx="92">
                  <c:v>86.571999999999989</c:v>
                </c:pt>
                <c:pt idx="93">
                  <c:v>85.983999999999995</c:v>
                </c:pt>
                <c:pt idx="94">
                  <c:v>61.075000000000003</c:v>
                </c:pt>
                <c:pt idx="95">
                  <c:v>103.59</c:v>
                </c:pt>
                <c:pt idx="96">
                  <c:v>85.849000000000004</c:v>
                </c:pt>
                <c:pt idx="97">
                  <c:v>93.045000000000002</c:v>
                </c:pt>
                <c:pt idx="98">
                  <c:v>80.537000000000006</c:v>
                </c:pt>
                <c:pt idx="99">
                  <c:v>78.208000000000013</c:v>
                </c:pt>
                <c:pt idx="100">
                  <c:v>83.242000000000004</c:v>
                </c:pt>
                <c:pt idx="101">
                  <c:v>90.565000000000012</c:v>
                </c:pt>
                <c:pt idx="102">
                  <c:v>115.666</c:v>
                </c:pt>
                <c:pt idx="103">
                  <c:v>92.95</c:v>
                </c:pt>
                <c:pt idx="104">
                  <c:v>96.53</c:v>
                </c:pt>
                <c:pt idx="105">
                  <c:v>108.18899999999998</c:v>
                </c:pt>
                <c:pt idx="106">
                  <c:v>114.29400000000001</c:v>
                </c:pt>
                <c:pt idx="107">
                  <c:v>114.92100000000002</c:v>
                </c:pt>
                <c:pt idx="108">
                  <c:v>97.257000000000005</c:v>
                </c:pt>
                <c:pt idx="109">
                  <c:v>120.029</c:v>
                </c:pt>
                <c:pt idx="110">
                  <c:v>102.51900000000002</c:v>
                </c:pt>
                <c:pt idx="111">
                  <c:v>90.891000000000005</c:v>
                </c:pt>
                <c:pt idx="112">
                  <c:v>73.60199999999999</c:v>
                </c:pt>
                <c:pt idx="113">
                  <c:v>99.316000000000003</c:v>
                </c:pt>
                <c:pt idx="114">
                  <c:v>75.16</c:v>
                </c:pt>
                <c:pt idx="115">
                  <c:v>79.48</c:v>
                </c:pt>
                <c:pt idx="116">
                  <c:v>82.084999999999994</c:v>
                </c:pt>
                <c:pt idx="117">
                  <c:v>76.986000000000004</c:v>
                </c:pt>
                <c:pt idx="118">
                  <c:v>88.074999999999989</c:v>
                </c:pt>
                <c:pt idx="119">
                  <c:v>78.733000000000004</c:v>
                </c:pt>
                <c:pt idx="120">
                  <c:v>76.680999999999983</c:v>
                </c:pt>
                <c:pt idx="121">
                  <c:v>76.942000000000007</c:v>
                </c:pt>
                <c:pt idx="122">
                  <c:v>73.299000000000007</c:v>
                </c:pt>
                <c:pt idx="123">
                  <c:v>80.316000000000003</c:v>
                </c:pt>
                <c:pt idx="124">
                  <c:v>76.114000000000004</c:v>
                </c:pt>
                <c:pt idx="125">
                  <c:v>81.332999999999998</c:v>
                </c:pt>
                <c:pt idx="126">
                  <c:v>76.070999999999998</c:v>
                </c:pt>
                <c:pt idx="127">
                  <c:v>76.331999999999994</c:v>
                </c:pt>
                <c:pt idx="128">
                  <c:v>78.296000000000006</c:v>
                </c:pt>
                <c:pt idx="129">
                  <c:v>70.242999999999995</c:v>
                </c:pt>
                <c:pt idx="130">
                  <c:v>86.301000000000002</c:v>
                </c:pt>
                <c:pt idx="131">
                  <c:v>73.212999999999994</c:v>
                </c:pt>
                <c:pt idx="132">
                  <c:v>74.986000000000004</c:v>
                </c:pt>
                <c:pt idx="133">
                  <c:v>82.975999999999999</c:v>
                </c:pt>
                <c:pt idx="134">
                  <c:v>86.664000000000001</c:v>
                </c:pt>
                <c:pt idx="135">
                  <c:v>88.396000000000001</c:v>
                </c:pt>
                <c:pt idx="136">
                  <c:v>82.53</c:v>
                </c:pt>
                <c:pt idx="137">
                  <c:v>82.307999999999993</c:v>
                </c:pt>
                <c:pt idx="138">
                  <c:v>79.962999999999994</c:v>
                </c:pt>
                <c:pt idx="139">
                  <c:v>70.63</c:v>
                </c:pt>
                <c:pt idx="140">
                  <c:v>89.224000000000004</c:v>
                </c:pt>
              </c:numCache>
            </c:numRef>
          </c:val>
        </c:ser>
        <c:ser>
          <c:idx val="1"/>
          <c:order val="1"/>
          <c:tx>
            <c:strRef>
              <c:f>RowCover!$D$2</c:f>
              <c:strCache>
                <c:ptCount val="1"/>
                <c:pt idx="0">
                  <c:v>Min Temp inside Under Row Cover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numRef>
              <c:f>RowCover!$B$3:$B$143</c:f>
              <c:numCache>
                <c:formatCode>m/d/yyyy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RowCover!$D$3:$D$143</c:f>
              <c:numCache>
                <c:formatCode>General</c:formatCode>
                <c:ptCount val="141"/>
                <c:pt idx="0">
                  <c:v>38.368000000000002</c:v>
                </c:pt>
                <c:pt idx="1">
                  <c:v>35.298000000000009</c:v>
                </c:pt>
                <c:pt idx="2">
                  <c:v>33.039000000000001</c:v>
                </c:pt>
                <c:pt idx="3">
                  <c:v>31.288999999999998</c:v>
                </c:pt>
                <c:pt idx="4">
                  <c:v>30.632000000000001</c:v>
                </c:pt>
                <c:pt idx="5">
                  <c:v>28.890999999999995</c:v>
                </c:pt>
                <c:pt idx="6">
                  <c:v>27.696000000000005</c:v>
                </c:pt>
                <c:pt idx="7">
                  <c:v>30.175000000000001</c:v>
                </c:pt>
                <c:pt idx="8">
                  <c:v>22.914000000000001</c:v>
                </c:pt>
                <c:pt idx="9">
                  <c:v>17.244</c:v>
                </c:pt>
                <c:pt idx="10">
                  <c:v>12.765000000000002</c:v>
                </c:pt>
                <c:pt idx="11">
                  <c:v>14.209</c:v>
                </c:pt>
                <c:pt idx="12">
                  <c:v>20.273</c:v>
                </c:pt>
                <c:pt idx="13">
                  <c:v>26.696999999999999</c:v>
                </c:pt>
                <c:pt idx="14">
                  <c:v>22.471</c:v>
                </c:pt>
                <c:pt idx="15">
                  <c:v>23.463999999999995</c:v>
                </c:pt>
                <c:pt idx="16">
                  <c:v>23.518000000000001</c:v>
                </c:pt>
                <c:pt idx="17">
                  <c:v>25.094999999999999</c:v>
                </c:pt>
                <c:pt idx="18">
                  <c:v>27.853000000000005</c:v>
                </c:pt>
                <c:pt idx="19">
                  <c:v>19.815999999999999</c:v>
                </c:pt>
                <c:pt idx="20">
                  <c:v>16.227</c:v>
                </c:pt>
                <c:pt idx="21">
                  <c:v>22.359000000000005</c:v>
                </c:pt>
                <c:pt idx="22">
                  <c:v>23.684000000000001</c:v>
                </c:pt>
                <c:pt idx="23">
                  <c:v>30.681999999999999</c:v>
                </c:pt>
                <c:pt idx="24">
                  <c:v>27.277000000000001</c:v>
                </c:pt>
                <c:pt idx="25">
                  <c:v>26.959999999999997</c:v>
                </c:pt>
                <c:pt idx="26">
                  <c:v>31.641999999999999</c:v>
                </c:pt>
                <c:pt idx="27">
                  <c:v>33.78</c:v>
                </c:pt>
                <c:pt idx="28">
                  <c:v>35.006</c:v>
                </c:pt>
                <c:pt idx="29">
                  <c:v>26.431000000000001</c:v>
                </c:pt>
                <c:pt idx="30">
                  <c:v>28.424999999999997</c:v>
                </c:pt>
                <c:pt idx="31">
                  <c:v>28.27</c:v>
                </c:pt>
                <c:pt idx="32">
                  <c:v>27.277000000000001</c:v>
                </c:pt>
                <c:pt idx="33">
                  <c:v>24.337000000000003</c:v>
                </c:pt>
                <c:pt idx="34">
                  <c:v>24.501000000000001</c:v>
                </c:pt>
                <c:pt idx="35">
                  <c:v>26.802</c:v>
                </c:pt>
                <c:pt idx="36">
                  <c:v>25.471</c:v>
                </c:pt>
                <c:pt idx="37">
                  <c:v>26.907999999999998</c:v>
                </c:pt>
                <c:pt idx="38">
                  <c:v>28.218</c:v>
                </c:pt>
                <c:pt idx="39">
                  <c:v>28.218</c:v>
                </c:pt>
                <c:pt idx="40">
                  <c:v>31.239000000000001</c:v>
                </c:pt>
                <c:pt idx="41">
                  <c:v>23.684000000000001</c:v>
                </c:pt>
                <c:pt idx="42">
                  <c:v>16.766999999999996</c:v>
                </c:pt>
                <c:pt idx="43">
                  <c:v>12.193</c:v>
                </c:pt>
                <c:pt idx="44">
                  <c:v>16.227</c:v>
                </c:pt>
                <c:pt idx="45">
                  <c:v>23.901999999999997</c:v>
                </c:pt>
                <c:pt idx="46">
                  <c:v>24.663</c:v>
                </c:pt>
                <c:pt idx="47">
                  <c:v>25.257000000000001</c:v>
                </c:pt>
                <c:pt idx="48">
                  <c:v>24.501000000000001</c:v>
                </c:pt>
                <c:pt idx="49">
                  <c:v>20.16</c:v>
                </c:pt>
                <c:pt idx="50">
                  <c:v>20.16</c:v>
                </c:pt>
                <c:pt idx="51">
                  <c:v>23.794</c:v>
                </c:pt>
                <c:pt idx="52">
                  <c:v>25.363</c:v>
                </c:pt>
                <c:pt idx="53">
                  <c:v>28.943999999999996</c:v>
                </c:pt>
                <c:pt idx="54">
                  <c:v>31.239000000000001</c:v>
                </c:pt>
                <c:pt idx="55">
                  <c:v>28.684000000000001</c:v>
                </c:pt>
                <c:pt idx="56">
                  <c:v>36.025000000000006</c:v>
                </c:pt>
                <c:pt idx="57">
                  <c:v>35.782000000000004</c:v>
                </c:pt>
                <c:pt idx="58">
                  <c:v>33.78</c:v>
                </c:pt>
                <c:pt idx="59">
                  <c:v>35.976000000000006</c:v>
                </c:pt>
                <c:pt idx="60">
                  <c:v>34.615000000000002</c:v>
                </c:pt>
                <c:pt idx="61">
                  <c:v>30.021999999999995</c:v>
                </c:pt>
                <c:pt idx="62">
                  <c:v>29.201000000000001</c:v>
                </c:pt>
                <c:pt idx="63">
                  <c:v>29.817000000000004</c:v>
                </c:pt>
                <c:pt idx="64">
                  <c:v>34.174000000000007</c:v>
                </c:pt>
                <c:pt idx="65">
                  <c:v>33.287000000000006</c:v>
                </c:pt>
                <c:pt idx="66">
                  <c:v>34.615000000000002</c:v>
                </c:pt>
                <c:pt idx="67">
                  <c:v>30.378</c:v>
                </c:pt>
                <c:pt idx="68">
                  <c:v>25.471</c:v>
                </c:pt>
                <c:pt idx="69">
                  <c:v>31.742999999999995</c:v>
                </c:pt>
                <c:pt idx="70">
                  <c:v>32.840999999999994</c:v>
                </c:pt>
                <c:pt idx="71">
                  <c:v>36.553999999999995</c:v>
                </c:pt>
                <c:pt idx="72">
                  <c:v>35.879000000000005</c:v>
                </c:pt>
                <c:pt idx="73">
                  <c:v>31.943999999999996</c:v>
                </c:pt>
                <c:pt idx="74">
                  <c:v>35.443000000000005</c:v>
                </c:pt>
                <c:pt idx="75">
                  <c:v>40.438000000000002</c:v>
                </c:pt>
                <c:pt idx="76">
                  <c:v>34.075000000000003</c:v>
                </c:pt>
                <c:pt idx="77">
                  <c:v>34.956999999999994</c:v>
                </c:pt>
                <c:pt idx="78">
                  <c:v>35.443000000000005</c:v>
                </c:pt>
                <c:pt idx="79">
                  <c:v>37.656000000000006</c:v>
                </c:pt>
                <c:pt idx="80">
                  <c:v>39.453999999999994</c:v>
                </c:pt>
                <c:pt idx="81">
                  <c:v>40.204000000000001</c:v>
                </c:pt>
                <c:pt idx="82">
                  <c:v>39.267000000000003</c:v>
                </c:pt>
                <c:pt idx="83">
                  <c:v>35.976000000000006</c:v>
                </c:pt>
                <c:pt idx="84">
                  <c:v>35.006</c:v>
                </c:pt>
                <c:pt idx="85">
                  <c:v>36.169000000000011</c:v>
                </c:pt>
                <c:pt idx="86">
                  <c:v>32.840999999999994</c:v>
                </c:pt>
                <c:pt idx="87">
                  <c:v>31.338999999999999</c:v>
                </c:pt>
                <c:pt idx="88">
                  <c:v>27.643999999999995</c:v>
                </c:pt>
                <c:pt idx="89">
                  <c:v>31.992999999999995</c:v>
                </c:pt>
                <c:pt idx="90">
                  <c:v>30.986999999999991</c:v>
                </c:pt>
                <c:pt idx="91">
                  <c:v>24.716999999999999</c:v>
                </c:pt>
                <c:pt idx="92">
                  <c:v>32.043000000000006</c:v>
                </c:pt>
                <c:pt idx="93">
                  <c:v>28.218</c:v>
                </c:pt>
                <c:pt idx="94">
                  <c:v>29.097999999999999</c:v>
                </c:pt>
                <c:pt idx="95">
                  <c:v>37.609000000000002</c:v>
                </c:pt>
                <c:pt idx="96">
                  <c:v>38.606000000000002</c:v>
                </c:pt>
                <c:pt idx="97">
                  <c:v>35.492000000000004</c:v>
                </c:pt>
                <c:pt idx="98">
                  <c:v>37.225000000000009</c:v>
                </c:pt>
                <c:pt idx="99">
                  <c:v>36.841999999999999</c:v>
                </c:pt>
                <c:pt idx="100">
                  <c:v>34.027000000000001</c:v>
                </c:pt>
                <c:pt idx="101">
                  <c:v>42.385999999999996</c:v>
                </c:pt>
                <c:pt idx="102">
                  <c:v>27.800999999999995</c:v>
                </c:pt>
                <c:pt idx="103">
                  <c:v>19.757999999999999</c:v>
                </c:pt>
                <c:pt idx="104">
                  <c:v>36.217000000000006</c:v>
                </c:pt>
                <c:pt idx="105">
                  <c:v>40.579000000000001</c:v>
                </c:pt>
                <c:pt idx="106">
                  <c:v>44.309999999999995</c:v>
                </c:pt>
                <c:pt idx="107">
                  <c:v>39.876999999999995</c:v>
                </c:pt>
                <c:pt idx="108">
                  <c:v>39.736000000000011</c:v>
                </c:pt>
                <c:pt idx="109">
                  <c:v>35.346000000000004</c:v>
                </c:pt>
                <c:pt idx="110">
                  <c:v>35.879000000000005</c:v>
                </c:pt>
                <c:pt idx="111">
                  <c:v>37.274000000000001</c:v>
                </c:pt>
                <c:pt idx="112">
                  <c:v>37.321000000000005</c:v>
                </c:pt>
                <c:pt idx="113">
                  <c:v>28.373000000000001</c:v>
                </c:pt>
                <c:pt idx="114">
                  <c:v>26.536999999999999</c:v>
                </c:pt>
                <c:pt idx="115">
                  <c:v>30.581999999999997</c:v>
                </c:pt>
                <c:pt idx="116">
                  <c:v>36.169000000000011</c:v>
                </c:pt>
                <c:pt idx="117">
                  <c:v>36.361000000000004</c:v>
                </c:pt>
                <c:pt idx="118">
                  <c:v>36.939</c:v>
                </c:pt>
                <c:pt idx="119">
                  <c:v>36.650999999999996</c:v>
                </c:pt>
                <c:pt idx="120">
                  <c:v>35.976000000000006</c:v>
                </c:pt>
                <c:pt idx="121">
                  <c:v>36.505000000000003</c:v>
                </c:pt>
                <c:pt idx="122">
                  <c:v>41.553999999999995</c:v>
                </c:pt>
                <c:pt idx="123">
                  <c:v>42.247</c:v>
                </c:pt>
                <c:pt idx="124">
                  <c:v>36.986000000000004</c:v>
                </c:pt>
                <c:pt idx="125">
                  <c:v>37.130000000000003</c:v>
                </c:pt>
                <c:pt idx="126">
                  <c:v>35.492000000000004</c:v>
                </c:pt>
                <c:pt idx="127">
                  <c:v>36.986000000000004</c:v>
                </c:pt>
                <c:pt idx="128">
                  <c:v>38.700000000000003</c:v>
                </c:pt>
                <c:pt idx="129">
                  <c:v>35.152000000000001</c:v>
                </c:pt>
                <c:pt idx="130">
                  <c:v>41.787000000000006</c:v>
                </c:pt>
                <c:pt idx="131">
                  <c:v>40.764000000000003</c:v>
                </c:pt>
                <c:pt idx="132">
                  <c:v>39.267000000000003</c:v>
                </c:pt>
                <c:pt idx="133">
                  <c:v>33.534000000000006</c:v>
                </c:pt>
                <c:pt idx="134">
                  <c:v>34.761000000000003</c:v>
                </c:pt>
                <c:pt idx="135">
                  <c:v>35.976000000000006</c:v>
                </c:pt>
                <c:pt idx="136">
                  <c:v>38.368000000000002</c:v>
                </c:pt>
                <c:pt idx="137">
                  <c:v>37.609000000000002</c:v>
                </c:pt>
                <c:pt idx="138">
                  <c:v>40.392000000000003</c:v>
                </c:pt>
                <c:pt idx="139">
                  <c:v>32.092000000000006</c:v>
                </c:pt>
                <c:pt idx="140">
                  <c:v>35.055</c:v>
                </c:pt>
              </c:numCache>
            </c:numRef>
          </c:val>
        </c:ser>
        <c:ser>
          <c:idx val="2"/>
          <c:order val="2"/>
          <c:tx>
            <c:strRef>
              <c:f>RowCover!$E$2</c:f>
              <c:strCache>
                <c:ptCount val="1"/>
                <c:pt idx="0">
                  <c:v>Temp Inside Hoop House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ysDash"/>
            </a:ln>
          </c:spPr>
          <c:marker>
            <c:symbol val="none"/>
          </c:marker>
          <c:cat>
            <c:numRef>
              <c:f>RowCover!$B$3:$B$143</c:f>
              <c:numCache>
                <c:formatCode>m/d/yyyy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RowCover!$E$3:$E$143</c:f>
              <c:numCache>
                <c:formatCode>General</c:formatCode>
                <c:ptCount val="141"/>
                <c:pt idx="0">
                  <c:v>66.728999999999999</c:v>
                </c:pt>
                <c:pt idx="1">
                  <c:v>67.884999999999991</c:v>
                </c:pt>
                <c:pt idx="2">
                  <c:v>77.638999999999982</c:v>
                </c:pt>
                <c:pt idx="3">
                  <c:v>81.774999999999991</c:v>
                </c:pt>
                <c:pt idx="4">
                  <c:v>71.703999999999994</c:v>
                </c:pt>
                <c:pt idx="5">
                  <c:v>59.272000000000006</c:v>
                </c:pt>
                <c:pt idx="6">
                  <c:v>82.307999999999993</c:v>
                </c:pt>
                <c:pt idx="7">
                  <c:v>38.226000000000013</c:v>
                </c:pt>
                <c:pt idx="8">
                  <c:v>49.604000000000006</c:v>
                </c:pt>
                <c:pt idx="9">
                  <c:v>65.144999999999996</c:v>
                </c:pt>
                <c:pt idx="10">
                  <c:v>70.846000000000004</c:v>
                </c:pt>
                <c:pt idx="11">
                  <c:v>82.708000000000013</c:v>
                </c:pt>
                <c:pt idx="12">
                  <c:v>83.600999999999999</c:v>
                </c:pt>
                <c:pt idx="13">
                  <c:v>73.989999999999995</c:v>
                </c:pt>
                <c:pt idx="14">
                  <c:v>79.48</c:v>
                </c:pt>
                <c:pt idx="15">
                  <c:v>79.172999999999988</c:v>
                </c:pt>
                <c:pt idx="16">
                  <c:v>85.126999999999981</c:v>
                </c:pt>
                <c:pt idx="17">
                  <c:v>83.467000000000013</c:v>
                </c:pt>
                <c:pt idx="18">
                  <c:v>78.910000000000011</c:v>
                </c:pt>
                <c:pt idx="19">
                  <c:v>71.576999999999998</c:v>
                </c:pt>
                <c:pt idx="20">
                  <c:v>64.247000000000014</c:v>
                </c:pt>
                <c:pt idx="21">
                  <c:v>80.183999999999983</c:v>
                </c:pt>
                <c:pt idx="22">
                  <c:v>83.869</c:v>
                </c:pt>
                <c:pt idx="23">
                  <c:v>85.667000000000002</c:v>
                </c:pt>
                <c:pt idx="24">
                  <c:v>85.531999999999996</c:v>
                </c:pt>
                <c:pt idx="25">
                  <c:v>88.625999999999991</c:v>
                </c:pt>
                <c:pt idx="26">
                  <c:v>91.962999999999994</c:v>
                </c:pt>
                <c:pt idx="27">
                  <c:v>89.176999999999992</c:v>
                </c:pt>
                <c:pt idx="28">
                  <c:v>81.066000000000003</c:v>
                </c:pt>
                <c:pt idx="29">
                  <c:v>79.127999999999986</c:v>
                </c:pt>
                <c:pt idx="30">
                  <c:v>86.437000000000012</c:v>
                </c:pt>
                <c:pt idx="31">
                  <c:v>80.316000000000003</c:v>
                </c:pt>
                <c:pt idx="32">
                  <c:v>84.542000000000002</c:v>
                </c:pt>
                <c:pt idx="33">
                  <c:v>82.53</c:v>
                </c:pt>
                <c:pt idx="34">
                  <c:v>88.03</c:v>
                </c:pt>
                <c:pt idx="35">
                  <c:v>85.621999999999986</c:v>
                </c:pt>
                <c:pt idx="36">
                  <c:v>91.169999999999987</c:v>
                </c:pt>
                <c:pt idx="37">
                  <c:v>96.048000000000002</c:v>
                </c:pt>
                <c:pt idx="38">
                  <c:v>90.378999999999991</c:v>
                </c:pt>
                <c:pt idx="39">
                  <c:v>81.73</c:v>
                </c:pt>
                <c:pt idx="40">
                  <c:v>65.316000000000003</c:v>
                </c:pt>
                <c:pt idx="41">
                  <c:v>59.486000000000004</c:v>
                </c:pt>
                <c:pt idx="42">
                  <c:v>49.87</c:v>
                </c:pt>
                <c:pt idx="43">
                  <c:v>78.558999999999983</c:v>
                </c:pt>
                <c:pt idx="44">
                  <c:v>82.35299999999998</c:v>
                </c:pt>
                <c:pt idx="45">
                  <c:v>82.61999999999999</c:v>
                </c:pt>
                <c:pt idx="46">
                  <c:v>80.757000000000005</c:v>
                </c:pt>
                <c:pt idx="47">
                  <c:v>80.183999999999983</c:v>
                </c:pt>
                <c:pt idx="48">
                  <c:v>78.075999999999979</c:v>
                </c:pt>
                <c:pt idx="49">
                  <c:v>84.856999999999999</c:v>
                </c:pt>
                <c:pt idx="50">
                  <c:v>85.397000000000006</c:v>
                </c:pt>
                <c:pt idx="51">
                  <c:v>90.891000000000005</c:v>
                </c:pt>
                <c:pt idx="52">
                  <c:v>95.23</c:v>
                </c:pt>
                <c:pt idx="53">
                  <c:v>100.20699999999999</c:v>
                </c:pt>
                <c:pt idx="54">
                  <c:v>90.611999999999995</c:v>
                </c:pt>
                <c:pt idx="55">
                  <c:v>94.896000000000001</c:v>
                </c:pt>
                <c:pt idx="56">
                  <c:v>82.798000000000002</c:v>
                </c:pt>
                <c:pt idx="57">
                  <c:v>81.375999999999991</c:v>
                </c:pt>
                <c:pt idx="58">
                  <c:v>81.774999999999991</c:v>
                </c:pt>
                <c:pt idx="59">
                  <c:v>75.073999999999998</c:v>
                </c:pt>
                <c:pt idx="60">
                  <c:v>59.445</c:v>
                </c:pt>
                <c:pt idx="61">
                  <c:v>92.290999999999997</c:v>
                </c:pt>
                <c:pt idx="62">
                  <c:v>76.464000000000013</c:v>
                </c:pt>
                <c:pt idx="63">
                  <c:v>85.531999999999996</c:v>
                </c:pt>
                <c:pt idx="64">
                  <c:v>81.421000000000006</c:v>
                </c:pt>
                <c:pt idx="65">
                  <c:v>78.733000000000004</c:v>
                </c:pt>
                <c:pt idx="66">
                  <c:v>78.69</c:v>
                </c:pt>
                <c:pt idx="67">
                  <c:v>64.546000000000006</c:v>
                </c:pt>
                <c:pt idx="68">
                  <c:v>95.518000000000001</c:v>
                </c:pt>
                <c:pt idx="69">
                  <c:v>83.959000000000003</c:v>
                </c:pt>
                <c:pt idx="70">
                  <c:v>97.111000000000004</c:v>
                </c:pt>
                <c:pt idx="71">
                  <c:v>88.947000000000017</c:v>
                </c:pt>
                <c:pt idx="72">
                  <c:v>92.244000000000014</c:v>
                </c:pt>
                <c:pt idx="73">
                  <c:v>81.153999999999982</c:v>
                </c:pt>
                <c:pt idx="74">
                  <c:v>73.169999999999987</c:v>
                </c:pt>
                <c:pt idx="75">
                  <c:v>64.418000000000006</c:v>
                </c:pt>
                <c:pt idx="76">
                  <c:v>93.47</c:v>
                </c:pt>
                <c:pt idx="77">
                  <c:v>85.531999999999996</c:v>
                </c:pt>
                <c:pt idx="78">
                  <c:v>109.53100000000002</c:v>
                </c:pt>
                <c:pt idx="79">
                  <c:v>82.753</c:v>
                </c:pt>
                <c:pt idx="80">
                  <c:v>90.009</c:v>
                </c:pt>
                <c:pt idx="81">
                  <c:v>83.914000000000016</c:v>
                </c:pt>
                <c:pt idx="82">
                  <c:v>80.403999999999996</c:v>
                </c:pt>
                <c:pt idx="83">
                  <c:v>74.596999999999994</c:v>
                </c:pt>
                <c:pt idx="84">
                  <c:v>73.256</c:v>
                </c:pt>
                <c:pt idx="85">
                  <c:v>80.757000000000005</c:v>
                </c:pt>
                <c:pt idx="86">
                  <c:v>66.643000000000001</c:v>
                </c:pt>
                <c:pt idx="87">
                  <c:v>71.06</c:v>
                </c:pt>
                <c:pt idx="88">
                  <c:v>79.875999999999991</c:v>
                </c:pt>
                <c:pt idx="89">
                  <c:v>80.361000000000004</c:v>
                </c:pt>
                <c:pt idx="90">
                  <c:v>79.787999999999997</c:v>
                </c:pt>
                <c:pt idx="91">
                  <c:v>70.672999999999988</c:v>
                </c:pt>
                <c:pt idx="92">
                  <c:v>82.486000000000004</c:v>
                </c:pt>
                <c:pt idx="93">
                  <c:v>82.307999999999993</c:v>
                </c:pt>
                <c:pt idx="94">
                  <c:v>59.745000000000005</c:v>
                </c:pt>
                <c:pt idx="95">
                  <c:v>86.980999999999995</c:v>
                </c:pt>
                <c:pt idx="96">
                  <c:v>76.899000000000001</c:v>
                </c:pt>
                <c:pt idx="97">
                  <c:v>65.016999999999996</c:v>
                </c:pt>
                <c:pt idx="98">
                  <c:v>75.42</c:v>
                </c:pt>
                <c:pt idx="99">
                  <c:v>75.897999999999996</c:v>
                </c:pt>
                <c:pt idx="100">
                  <c:v>82.840999999999994</c:v>
                </c:pt>
                <c:pt idx="101">
                  <c:v>73.818000000000012</c:v>
                </c:pt>
                <c:pt idx="102">
                  <c:v>86.891000000000005</c:v>
                </c:pt>
                <c:pt idx="103">
                  <c:v>68.227000000000004</c:v>
                </c:pt>
                <c:pt idx="104">
                  <c:v>78.953000000000003</c:v>
                </c:pt>
                <c:pt idx="105">
                  <c:v>83.914000000000016</c:v>
                </c:pt>
                <c:pt idx="106">
                  <c:v>82.975999999999999</c:v>
                </c:pt>
                <c:pt idx="107">
                  <c:v>77.989999999999995</c:v>
                </c:pt>
                <c:pt idx="108">
                  <c:v>71.10299999999998</c:v>
                </c:pt>
                <c:pt idx="109">
                  <c:v>93.563999999999993</c:v>
                </c:pt>
                <c:pt idx="110">
                  <c:v>77.421000000000006</c:v>
                </c:pt>
                <c:pt idx="111">
                  <c:v>74.467000000000013</c:v>
                </c:pt>
                <c:pt idx="112">
                  <c:v>63.903000000000006</c:v>
                </c:pt>
                <c:pt idx="113">
                  <c:v>98.087000000000003</c:v>
                </c:pt>
                <c:pt idx="114">
                  <c:v>76.203000000000003</c:v>
                </c:pt>
                <c:pt idx="115">
                  <c:v>78.69</c:v>
                </c:pt>
                <c:pt idx="116">
                  <c:v>83.153999999999982</c:v>
                </c:pt>
                <c:pt idx="117">
                  <c:v>77.377999999999986</c:v>
                </c:pt>
                <c:pt idx="118">
                  <c:v>85.171999999999983</c:v>
                </c:pt>
                <c:pt idx="119">
                  <c:v>79.172999999999988</c:v>
                </c:pt>
                <c:pt idx="120">
                  <c:v>76.899000000000001</c:v>
                </c:pt>
                <c:pt idx="121">
                  <c:v>77.292000000000002</c:v>
                </c:pt>
                <c:pt idx="122">
                  <c:v>73.515000000000001</c:v>
                </c:pt>
                <c:pt idx="123">
                  <c:v>76.289000000000001</c:v>
                </c:pt>
                <c:pt idx="124">
                  <c:v>76.464000000000013</c:v>
                </c:pt>
                <c:pt idx="125">
                  <c:v>82.798000000000002</c:v>
                </c:pt>
                <c:pt idx="126">
                  <c:v>72.695999999999998</c:v>
                </c:pt>
                <c:pt idx="127">
                  <c:v>73.557999999999993</c:v>
                </c:pt>
                <c:pt idx="128">
                  <c:v>78.60199999999999</c:v>
                </c:pt>
                <c:pt idx="129">
                  <c:v>66.429000000000002</c:v>
                </c:pt>
                <c:pt idx="130">
                  <c:v>84.137</c:v>
                </c:pt>
                <c:pt idx="131">
                  <c:v>68.099000000000004</c:v>
                </c:pt>
                <c:pt idx="132">
                  <c:v>71.92</c:v>
                </c:pt>
                <c:pt idx="133">
                  <c:v>82.218000000000004</c:v>
                </c:pt>
                <c:pt idx="134">
                  <c:v>85.126999999999981</c:v>
                </c:pt>
                <c:pt idx="135">
                  <c:v>86.527000000000001</c:v>
                </c:pt>
                <c:pt idx="136">
                  <c:v>80.007999999999996</c:v>
                </c:pt>
                <c:pt idx="137">
                  <c:v>83.063999999999993</c:v>
                </c:pt>
                <c:pt idx="138">
                  <c:v>77.421000000000006</c:v>
                </c:pt>
                <c:pt idx="139">
                  <c:v>70.672999999999988</c:v>
                </c:pt>
                <c:pt idx="140">
                  <c:v>83.421999999999997</c:v>
                </c:pt>
              </c:numCache>
            </c:numRef>
          </c:val>
        </c:ser>
        <c:ser>
          <c:idx val="3"/>
          <c:order val="3"/>
          <c:tx>
            <c:strRef>
              <c:f>RowCover!$F$2</c:f>
              <c:strCache>
                <c:ptCount val="1"/>
                <c:pt idx="0">
                  <c:v>Min Temp Inside Hoop House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ysDash"/>
            </a:ln>
          </c:spPr>
          <c:marker>
            <c:symbol val="none"/>
          </c:marker>
          <c:cat>
            <c:numRef>
              <c:f>RowCover!$B$3:$B$143</c:f>
              <c:numCache>
                <c:formatCode>m/d/yyyy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RowCover!$F$3:$F$143</c:f>
              <c:numCache>
                <c:formatCode>General</c:formatCode>
                <c:ptCount val="141"/>
                <c:pt idx="0">
                  <c:v>36.266000000000012</c:v>
                </c:pt>
                <c:pt idx="1">
                  <c:v>30.986999999999991</c:v>
                </c:pt>
                <c:pt idx="2">
                  <c:v>28.581999999999997</c:v>
                </c:pt>
                <c:pt idx="3">
                  <c:v>26.643000000000001</c:v>
                </c:pt>
                <c:pt idx="4">
                  <c:v>25.094999999999999</c:v>
                </c:pt>
                <c:pt idx="5">
                  <c:v>23.298999999999996</c:v>
                </c:pt>
                <c:pt idx="6">
                  <c:v>22.024000000000001</c:v>
                </c:pt>
                <c:pt idx="7">
                  <c:v>23.463999999999995</c:v>
                </c:pt>
                <c:pt idx="8">
                  <c:v>13.584</c:v>
                </c:pt>
                <c:pt idx="9">
                  <c:v>4.6689999999999987</c:v>
                </c:pt>
                <c:pt idx="10">
                  <c:v>1.33</c:v>
                </c:pt>
                <c:pt idx="11">
                  <c:v>3.7240000000000002</c:v>
                </c:pt>
                <c:pt idx="12">
                  <c:v>12.893000000000002</c:v>
                </c:pt>
                <c:pt idx="13">
                  <c:v>16.648</c:v>
                </c:pt>
                <c:pt idx="14">
                  <c:v>11.808</c:v>
                </c:pt>
                <c:pt idx="15">
                  <c:v>15.132</c:v>
                </c:pt>
                <c:pt idx="16">
                  <c:v>15.985000000000001</c:v>
                </c:pt>
                <c:pt idx="17">
                  <c:v>18.189</c:v>
                </c:pt>
                <c:pt idx="18">
                  <c:v>21.407</c:v>
                </c:pt>
                <c:pt idx="19">
                  <c:v>8.847999999999999</c:v>
                </c:pt>
                <c:pt idx="20">
                  <c:v>5.5990000000000002</c:v>
                </c:pt>
                <c:pt idx="21">
                  <c:v>17.303000000000001</c:v>
                </c:pt>
                <c:pt idx="22">
                  <c:v>15.132</c:v>
                </c:pt>
                <c:pt idx="23">
                  <c:v>24.228999999999996</c:v>
                </c:pt>
                <c:pt idx="24">
                  <c:v>21.126000000000001</c:v>
                </c:pt>
                <c:pt idx="25">
                  <c:v>20.954999999999995</c:v>
                </c:pt>
                <c:pt idx="26">
                  <c:v>27.224999999999998</c:v>
                </c:pt>
                <c:pt idx="27">
                  <c:v>26.696999999999999</c:v>
                </c:pt>
                <c:pt idx="28">
                  <c:v>27.643999999999995</c:v>
                </c:pt>
                <c:pt idx="29">
                  <c:v>16.946999999999996</c:v>
                </c:pt>
                <c:pt idx="30">
                  <c:v>20.044</c:v>
                </c:pt>
                <c:pt idx="31">
                  <c:v>20.216999999999999</c:v>
                </c:pt>
                <c:pt idx="32">
                  <c:v>18.189</c:v>
                </c:pt>
                <c:pt idx="33">
                  <c:v>15.499000000000002</c:v>
                </c:pt>
                <c:pt idx="34">
                  <c:v>17.541</c:v>
                </c:pt>
                <c:pt idx="35">
                  <c:v>18.541</c:v>
                </c:pt>
                <c:pt idx="36">
                  <c:v>16.347000000000001</c:v>
                </c:pt>
                <c:pt idx="37">
                  <c:v>19.757999999999999</c:v>
                </c:pt>
                <c:pt idx="38">
                  <c:v>22.024000000000001</c:v>
                </c:pt>
                <c:pt idx="39">
                  <c:v>21.295000000000002</c:v>
                </c:pt>
                <c:pt idx="40">
                  <c:v>23.628</c:v>
                </c:pt>
                <c:pt idx="41">
                  <c:v>13.646999999999998</c:v>
                </c:pt>
                <c:pt idx="42">
                  <c:v>3.4299999999999997</c:v>
                </c:pt>
                <c:pt idx="43">
                  <c:v>-0.85200000000000009</c:v>
                </c:pt>
                <c:pt idx="44">
                  <c:v>6.0239999999999991</c:v>
                </c:pt>
                <c:pt idx="45">
                  <c:v>18.947999999999997</c:v>
                </c:pt>
                <c:pt idx="46">
                  <c:v>15.255000000000003</c:v>
                </c:pt>
                <c:pt idx="47">
                  <c:v>16.648</c:v>
                </c:pt>
                <c:pt idx="48">
                  <c:v>12.574</c:v>
                </c:pt>
                <c:pt idx="49">
                  <c:v>9.1170000000000009</c:v>
                </c:pt>
                <c:pt idx="50">
                  <c:v>5.173</c:v>
                </c:pt>
                <c:pt idx="51">
                  <c:v>12.256</c:v>
                </c:pt>
                <c:pt idx="52">
                  <c:v>15.132</c:v>
                </c:pt>
                <c:pt idx="53">
                  <c:v>20.899000000000001</c:v>
                </c:pt>
                <c:pt idx="54">
                  <c:v>23.794</c:v>
                </c:pt>
                <c:pt idx="55">
                  <c:v>20.841999999999999</c:v>
                </c:pt>
                <c:pt idx="56">
                  <c:v>30.784999999999997</c:v>
                </c:pt>
                <c:pt idx="57">
                  <c:v>28.736999999999995</c:v>
                </c:pt>
                <c:pt idx="58">
                  <c:v>28.27</c:v>
                </c:pt>
                <c:pt idx="59">
                  <c:v>30.276</c:v>
                </c:pt>
                <c:pt idx="60">
                  <c:v>27.904999999999998</c:v>
                </c:pt>
                <c:pt idx="61">
                  <c:v>22.527000000000001</c:v>
                </c:pt>
                <c:pt idx="62">
                  <c:v>20.954999999999995</c:v>
                </c:pt>
                <c:pt idx="63">
                  <c:v>20.443999999999996</c:v>
                </c:pt>
                <c:pt idx="64">
                  <c:v>26.218</c:v>
                </c:pt>
                <c:pt idx="65">
                  <c:v>25.74</c:v>
                </c:pt>
                <c:pt idx="66">
                  <c:v>28.373000000000001</c:v>
                </c:pt>
                <c:pt idx="67">
                  <c:v>21.632000000000001</c:v>
                </c:pt>
                <c:pt idx="68">
                  <c:v>15.985000000000001</c:v>
                </c:pt>
                <c:pt idx="69">
                  <c:v>23.355</c:v>
                </c:pt>
                <c:pt idx="70">
                  <c:v>26.111999999999998</c:v>
                </c:pt>
                <c:pt idx="71">
                  <c:v>30.530999999999999</c:v>
                </c:pt>
                <c:pt idx="72">
                  <c:v>26.959999999999997</c:v>
                </c:pt>
                <c:pt idx="73">
                  <c:v>20.841999999999999</c:v>
                </c:pt>
                <c:pt idx="74">
                  <c:v>27.904999999999998</c:v>
                </c:pt>
                <c:pt idx="75">
                  <c:v>34.223000000000013</c:v>
                </c:pt>
                <c:pt idx="76">
                  <c:v>26.959999999999997</c:v>
                </c:pt>
                <c:pt idx="77">
                  <c:v>26.166</c:v>
                </c:pt>
                <c:pt idx="78">
                  <c:v>27.853000000000005</c:v>
                </c:pt>
                <c:pt idx="79">
                  <c:v>30.378</c:v>
                </c:pt>
                <c:pt idx="80">
                  <c:v>33.633000000000003</c:v>
                </c:pt>
                <c:pt idx="81">
                  <c:v>33.336000000000006</c:v>
                </c:pt>
                <c:pt idx="82">
                  <c:v>32.592000000000006</c:v>
                </c:pt>
                <c:pt idx="83">
                  <c:v>36.072000000000003</c:v>
                </c:pt>
                <c:pt idx="84">
                  <c:v>35.055</c:v>
                </c:pt>
                <c:pt idx="85">
                  <c:v>36.312999999999995</c:v>
                </c:pt>
                <c:pt idx="86">
                  <c:v>32.94</c:v>
                </c:pt>
                <c:pt idx="87">
                  <c:v>31.591000000000001</c:v>
                </c:pt>
                <c:pt idx="88">
                  <c:v>27.853000000000005</c:v>
                </c:pt>
                <c:pt idx="89">
                  <c:v>32.243000000000002</c:v>
                </c:pt>
                <c:pt idx="90">
                  <c:v>31.187999999999999</c:v>
                </c:pt>
                <c:pt idx="91">
                  <c:v>24.879000000000001</c:v>
                </c:pt>
                <c:pt idx="92">
                  <c:v>32.341999999999999</c:v>
                </c:pt>
                <c:pt idx="93">
                  <c:v>28.373000000000001</c:v>
                </c:pt>
                <c:pt idx="94">
                  <c:v>29.253</c:v>
                </c:pt>
                <c:pt idx="95">
                  <c:v>30.936</c:v>
                </c:pt>
                <c:pt idx="96">
                  <c:v>31.491</c:v>
                </c:pt>
                <c:pt idx="97">
                  <c:v>26.748999999999995</c:v>
                </c:pt>
                <c:pt idx="98">
                  <c:v>28.581999999999997</c:v>
                </c:pt>
                <c:pt idx="99">
                  <c:v>31.338999999999999</c:v>
                </c:pt>
                <c:pt idx="100">
                  <c:v>34.223000000000013</c:v>
                </c:pt>
                <c:pt idx="101">
                  <c:v>34.32</c:v>
                </c:pt>
                <c:pt idx="102">
                  <c:v>29.097999999999999</c:v>
                </c:pt>
                <c:pt idx="103">
                  <c:v>19.643000000000001</c:v>
                </c:pt>
                <c:pt idx="104">
                  <c:v>28.114000000000004</c:v>
                </c:pt>
                <c:pt idx="105">
                  <c:v>37.798000000000009</c:v>
                </c:pt>
                <c:pt idx="106">
                  <c:v>36.458999999999996</c:v>
                </c:pt>
                <c:pt idx="107">
                  <c:v>34.124000000000002</c:v>
                </c:pt>
                <c:pt idx="108">
                  <c:v>30.835000000000001</c:v>
                </c:pt>
                <c:pt idx="109">
                  <c:v>25.686</c:v>
                </c:pt>
                <c:pt idx="110">
                  <c:v>24.012</c:v>
                </c:pt>
                <c:pt idx="111">
                  <c:v>28.53</c:v>
                </c:pt>
                <c:pt idx="112">
                  <c:v>28.581999999999997</c:v>
                </c:pt>
                <c:pt idx="113">
                  <c:v>28.424999999999997</c:v>
                </c:pt>
                <c:pt idx="114">
                  <c:v>26.856000000000005</c:v>
                </c:pt>
                <c:pt idx="115">
                  <c:v>30.835000000000001</c:v>
                </c:pt>
                <c:pt idx="116">
                  <c:v>36.458999999999996</c:v>
                </c:pt>
                <c:pt idx="117">
                  <c:v>36.698000000000008</c:v>
                </c:pt>
                <c:pt idx="118">
                  <c:v>37.130000000000003</c:v>
                </c:pt>
                <c:pt idx="119">
                  <c:v>37.080999999999996</c:v>
                </c:pt>
                <c:pt idx="120">
                  <c:v>36.217000000000006</c:v>
                </c:pt>
                <c:pt idx="121">
                  <c:v>36.841999999999999</c:v>
                </c:pt>
                <c:pt idx="122">
                  <c:v>42.016999999999996</c:v>
                </c:pt>
                <c:pt idx="123">
                  <c:v>41.74</c:v>
                </c:pt>
                <c:pt idx="124">
                  <c:v>36.698000000000008</c:v>
                </c:pt>
                <c:pt idx="125">
                  <c:v>37.513000000000005</c:v>
                </c:pt>
                <c:pt idx="126">
                  <c:v>35.492000000000004</c:v>
                </c:pt>
                <c:pt idx="127">
                  <c:v>35.055</c:v>
                </c:pt>
                <c:pt idx="128">
                  <c:v>38.748000000000005</c:v>
                </c:pt>
                <c:pt idx="129">
                  <c:v>23.901999999999997</c:v>
                </c:pt>
                <c:pt idx="130">
                  <c:v>30.784999999999997</c:v>
                </c:pt>
                <c:pt idx="131">
                  <c:v>30.885999999999996</c:v>
                </c:pt>
                <c:pt idx="132">
                  <c:v>34.857999999999997</c:v>
                </c:pt>
                <c:pt idx="133">
                  <c:v>34.027000000000001</c:v>
                </c:pt>
                <c:pt idx="134">
                  <c:v>35.103000000000002</c:v>
                </c:pt>
                <c:pt idx="135">
                  <c:v>36.361000000000004</c:v>
                </c:pt>
                <c:pt idx="136">
                  <c:v>38.606000000000002</c:v>
                </c:pt>
                <c:pt idx="137">
                  <c:v>37.846000000000004</c:v>
                </c:pt>
                <c:pt idx="138">
                  <c:v>40.484999999999999</c:v>
                </c:pt>
                <c:pt idx="139">
                  <c:v>32.193000000000012</c:v>
                </c:pt>
                <c:pt idx="140">
                  <c:v>34.419000000000004</c:v>
                </c:pt>
              </c:numCache>
            </c:numRef>
          </c:val>
        </c:ser>
        <c:marker val="1"/>
        <c:axId val="44813312"/>
        <c:axId val="44836736"/>
      </c:lineChart>
      <c:dateAx>
        <c:axId val="448133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Date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m/d/yy" sourceLinked="0"/>
        <c:tickLblPos val="low"/>
        <c:spPr>
          <a:ln w="3175">
            <a:solidFill>
              <a:srgbClr val="808080"/>
            </a:solidFill>
            <a:prstDash val="solid"/>
          </a:ln>
        </c:spPr>
        <c:crossAx val="44836736"/>
        <c:crosses val="autoZero"/>
        <c:auto val="1"/>
        <c:lblOffset val="100"/>
      </c:dateAx>
      <c:valAx>
        <c:axId val="44836736"/>
        <c:scaling>
          <c:orientation val="minMax"/>
          <c:min val="-20"/>
        </c:scaling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Degrees F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808080"/>
            </a:solidFill>
            <a:prstDash val="solid"/>
          </a:ln>
        </c:spPr>
        <c:crossAx val="44813312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2938529025335264"/>
          <c:y val="0.51206932754095358"/>
          <c:w val="0.26597004642712324"/>
          <c:h val="0.16551742239116676"/>
        </c:manualLayout>
      </c:layout>
      <c:spPr>
        <a:noFill/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C5FC-F78E-49E8-9A3F-8FBCFF2EADCE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D1B0-9BFB-4FD4-8BDC-3E38B9AB9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C5FC-F78E-49E8-9A3F-8FBCFF2EADCE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D1B0-9BFB-4FD4-8BDC-3E38B9AB9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C5FC-F78E-49E8-9A3F-8FBCFF2EADCE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D1B0-9BFB-4FD4-8BDC-3E38B9AB9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C5FC-F78E-49E8-9A3F-8FBCFF2EADCE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D1B0-9BFB-4FD4-8BDC-3E38B9AB9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C5FC-F78E-49E8-9A3F-8FBCFF2EADCE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D1B0-9BFB-4FD4-8BDC-3E38B9AB9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C5FC-F78E-49E8-9A3F-8FBCFF2EADCE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D1B0-9BFB-4FD4-8BDC-3E38B9AB9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C5FC-F78E-49E8-9A3F-8FBCFF2EADCE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D1B0-9BFB-4FD4-8BDC-3E38B9AB9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C5FC-F78E-49E8-9A3F-8FBCFF2EADCE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D1B0-9BFB-4FD4-8BDC-3E38B9AB9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C5FC-F78E-49E8-9A3F-8FBCFF2EADCE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D1B0-9BFB-4FD4-8BDC-3E38B9AB9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C5FC-F78E-49E8-9A3F-8FBCFF2EADCE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D1B0-9BFB-4FD4-8BDC-3E38B9AB9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C5FC-F78E-49E8-9A3F-8FBCFF2EADCE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D1B0-9BFB-4FD4-8BDC-3E38B9AB9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4C5FC-F78E-49E8-9A3F-8FBCFF2EADCE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1D1B0-9BFB-4FD4-8BDC-3E38B9AB9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471487" y="666750"/>
          <a:ext cx="8201025" cy="552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NMSU-CAHE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sguldan</dc:creator>
  <cp:lastModifiedBy>sguldan</cp:lastModifiedBy>
  <cp:revision>4</cp:revision>
  <dcterms:created xsi:type="dcterms:W3CDTF">2011-07-07T20:11:58Z</dcterms:created>
  <dcterms:modified xsi:type="dcterms:W3CDTF">2011-07-08T16:05:13Z</dcterms:modified>
</cp:coreProperties>
</file>