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87" y="792479"/>
            <a:ext cx="6231938" cy="312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4</cp:revision>
  <dcterms:created xsi:type="dcterms:W3CDTF">2011-07-26T22:27:54Z</dcterms:created>
  <dcterms:modified xsi:type="dcterms:W3CDTF">2011-07-27T14:58:18Z</dcterms:modified>
</cp:coreProperties>
</file>