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4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7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1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858866"/>
            <a:ext cx="3352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5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</dc:creator>
  <cp:lastModifiedBy>CC</cp:lastModifiedBy>
  <cp:revision>5</cp:revision>
  <dcterms:created xsi:type="dcterms:W3CDTF">2011-07-26T22:27:54Z</dcterms:created>
  <dcterms:modified xsi:type="dcterms:W3CDTF">2011-07-27T14:58:29Z</dcterms:modified>
</cp:coreProperties>
</file>