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61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51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328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752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046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749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841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97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106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378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11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94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3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603"/>
          <a:stretch/>
        </p:blipFill>
        <p:spPr bwMode="auto">
          <a:xfrm>
            <a:off x="2444634" y="473364"/>
            <a:ext cx="4559531" cy="4104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9759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Montana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CC</dc:creator>
  <cp:lastModifiedBy>CC</cp:lastModifiedBy>
  <cp:revision>6</cp:revision>
  <dcterms:created xsi:type="dcterms:W3CDTF">2011-07-26T22:27:54Z</dcterms:created>
  <dcterms:modified xsi:type="dcterms:W3CDTF">2011-07-27T14:58:40Z</dcterms:modified>
</cp:coreProperties>
</file>