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61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9BEBD-3292-4CE6-9A74-CFC1D8BABDF1}" type="datetimeFigureOut">
              <a:rPr lang="en-US" smtClean="0"/>
              <a:t>7/27/2011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312C8-085D-4B08-964B-B4AE41880A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83512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9BEBD-3292-4CE6-9A74-CFC1D8BABDF1}" type="datetimeFigureOut">
              <a:rPr lang="en-US" smtClean="0"/>
              <a:t>7/27/2011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312C8-085D-4B08-964B-B4AE41880A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93288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9BEBD-3292-4CE6-9A74-CFC1D8BABDF1}" type="datetimeFigureOut">
              <a:rPr lang="en-US" smtClean="0"/>
              <a:t>7/27/2011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312C8-085D-4B08-964B-B4AE41880A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7529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9BEBD-3292-4CE6-9A74-CFC1D8BABDF1}" type="datetimeFigureOut">
              <a:rPr lang="en-US" smtClean="0"/>
              <a:t>7/27/2011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312C8-085D-4B08-964B-B4AE41880A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20460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9BEBD-3292-4CE6-9A74-CFC1D8BABDF1}" type="datetimeFigureOut">
              <a:rPr lang="en-US" smtClean="0"/>
              <a:t>7/27/2011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312C8-085D-4B08-964B-B4AE41880A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57492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9BEBD-3292-4CE6-9A74-CFC1D8BABDF1}" type="datetimeFigureOut">
              <a:rPr lang="en-US" smtClean="0"/>
              <a:t>7/27/2011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312C8-085D-4B08-964B-B4AE41880A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8419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9BEBD-3292-4CE6-9A74-CFC1D8BABDF1}" type="datetimeFigureOut">
              <a:rPr lang="en-US" smtClean="0"/>
              <a:t>7/27/2011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312C8-085D-4B08-964B-B4AE41880A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09755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9BEBD-3292-4CE6-9A74-CFC1D8BABDF1}" type="datetimeFigureOut">
              <a:rPr lang="en-US" smtClean="0"/>
              <a:t>7/27/2011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312C8-085D-4B08-964B-B4AE41880A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41066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9BEBD-3292-4CE6-9A74-CFC1D8BABDF1}" type="datetimeFigureOut">
              <a:rPr lang="en-US" smtClean="0"/>
              <a:t>7/27/2011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312C8-085D-4B08-964B-B4AE41880A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03788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9BEBD-3292-4CE6-9A74-CFC1D8BABDF1}" type="datetimeFigureOut">
              <a:rPr lang="en-US" smtClean="0"/>
              <a:t>7/27/2011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312C8-085D-4B08-964B-B4AE41880A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53112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9BEBD-3292-4CE6-9A74-CFC1D8BABDF1}" type="datetimeFigureOut">
              <a:rPr lang="en-US" smtClean="0"/>
              <a:t>7/27/2011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312C8-085D-4B08-964B-B4AE41880A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69454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C9BEBD-3292-4CE6-9A74-CFC1D8BABDF1}" type="datetimeFigureOut">
              <a:rPr lang="en-US" smtClean="0"/>
              <a:t>7/27/2011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9312C8-085D-4B08-964B-B4AE41880A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4531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5603"/>
          <a:stretch/>
        </p:blipFill>
        <p:spPr bwMode="auto">
          <a:xfrm>
            <a:off x="2444634" y="473364"/>
            <a:ext cx="4559531" cy="41044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797598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Montana State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CC</dc:creator>
  <cp:lastModifiedBy>CC</cp:lastModifiedBy>
  <cp:revision>6</cp:revision>
  <dcterms:created xsi:type="dcterms:W3CDTF">2011-07-26T22:27:54Z</dcterms:created>
  <dcterms:modified xsi:type="dcterms:W3CDTF">2011-07-27T14:58:40Z</dcterms:modified>
</cp:coreProperties>
</file>