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70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5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28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52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4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4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41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7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06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7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1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4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85800"/>
            <a:ext cx="38862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759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Montana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</dc:creator>
  <cp:lastModifiedBy>CC</cp:lastModifiedBy>
  <cp:revision>7</cp:revision>
  <dcterms:created xsi:type="dcterms:W3CDTF">2011-07-26T22:27:54Z</dcterms:created>
  <dcterms:modified xsi:type="dcterms:W3CDTF">2011-07-27T14:58:48Z</dcterms:modified>
</cp:coreProperties>
</file>