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570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9BEBD-3292-4CE6-9A74-CFC1D8BABDF1}" type="datetimeFigureOut">
              <a:rPr lang="en-US" smtClean="0"/>
              <a:t>7/27/2011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312C8-085D-4B08-964B-B4AE41880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351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9BEBD-3292-4CE6-9A74-CFC1D8BABDF1}" type="datetimeFigureOut">
              <a:rPr lang="en-US" smtClean="0"/>
              <a:t>7/27/2011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312C8-085D-4B08-964B-B4AE41880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328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9BEBD-3292-4CE6-9A74-CFC1D8BABDF1}" type="datetimeFigureOut">
              <a:rPr lang="en-US" smtClean="0"/>
              <a:t>7/27/2011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312C8-085D-4B08-964B-B4AE41880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752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9BEBD-3292-4CE6-9A74-CFC1D8BABDF1}" type="datetimeFigureOut">
              <a:rPr lang="en-US" smtClean="0"/>
              <a:t>7/27/2011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312C8-085D-4B08-964B-B4AE41880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046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9BEBD-3292-4CE6-9A74-CFC1D8BABDF1}" type="datetimeFigureOut">
              <a:rPr lang="en-US" smtClean="0"/>
              <a:t>7/27/2011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312C8-085D-4B08-964B-B4AE41880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749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9BEBD-3292-4CE6-9A74-CFC1D8BABDF1}" type="datetimeFigureOut">
              <a:rPr lang="en-US" smtClean="0"/>
              <a:t>7/27/2011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312C8-085D-4B08-964B-B4AE41880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841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9BEBD-3292-4CE6-9A74-CFC1D8BABDF1}" type="datetimeFigureOut">
              <a:rPr lang="en-US" smtClean="0"/>
              <a:t>7/27/2011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312C8-085D-4B08-964B-B4AE41880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975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9BEBD-3292-4CE6-9A74-CFC1D8BABDF1}" type="datetimeFigureOut">
              <a:rPr lang="en-US" smtClean="0"/>
              <a:t>7/27/2011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312C8-085D-4B08-964B-B4AE41880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106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9BEBD-3292-4CE6-9A74-CFC1D8BABDF1}" type="datetimeFigureOut">
              <a:rPr lang="en-US" smtClean="0"/>
              <a:t>7/27/2011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312C8-085D-4B08-964B-B4AE41880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378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9BEBD-3292-4CE6-9A74-CFC1D8BABDF1}" type="datetimeFigureOut">
              <a:rPr lang="en-US" smtClean="0"/>
              <a:t>7/27/2011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312C8-085D-4B08-964B-B4AE41880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311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9BEBD-3292-4CE6-9A74-CFC1D8BABDF1}" type="datetimeFigureOut">
              <a:rPr lang="en-US" smtClean="0"/>
              <a:t>7/27/2011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312C8-085D-4B08-964B-B4AE41880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945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C9BEBD-3292-4CE6-9A74-CFC1D8BABDF1}" type="datetimeFigureOut">
              <a:rPr lang="en-US" smtClean="0"/>
              <a:t>7/27/2011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9312C8-085D-4B08-964B-B4AE41880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453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647" t="-4768" r="1647" b="13173"/>
          <a:stretch/>
        </p:blipFill>
        <p:spPr bwMode="auto">
          <a:xfrm>
            <a:off x="2438400" y="276044"/>
            <a:ext cx="4191000" cy="38387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797598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Montana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CC</dc:creator>
  <cp:lastModifiedBy>CC</cp:lastModifiedBy>
  <cp:revision>8</cp:revision>
  <dcterms:created xsi:type="dcterms:W3CDTF">2011-07-26T22:27:54Z</dcterms:created>
  <dcterms:modified xsi:type="dcterms:W3CDTF">2011-07-27T14:58:58Z</dcterms:modified>
</cp:coreProperties>
</file>