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7" t="-4768" r="1647" b="13173"/>
          <a:stretch/>
        </p:blipFill>
        <p:spPr bwMode="auto">
          <a:xfrm>
            <a:off x="2438400" y="276044"/>
            <a:ext cx="4191000" cy="3838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8</cp:revision>
  <dcterms:created xsi:type="dcterms:W3CDTF">2011-07-26T22:27:54Z</dcterms:created>
  <dcterms:modified xsi:type="dcterms:W3CDTF">2011-07-27T14:58:58Z</dcterms:modified>
</cp:coreProperties>
</file>