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35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32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5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046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749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41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97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6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37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311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4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9BEBD-3292-4CE6-9A74-CFC1D8BABDF1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312C8-085D-4B08-964B-B4AE41880A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4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8599"/>
            <a:ext cx="4419600" cy="4016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9759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Montana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CC</dc:creator>
  <cp:lastModifiedBy>CC</cp:lastModifiedBy>
  <cp:revision>9</cp:revision>
  <dcterms:created xsi:type="dcterms:W3CDTF">2011-07-26T22:27:54Z</dcterms:created>
  <dcterms:modified xsi:type="dcterms:W3CDTF">2011-07-27T14:59:05Z</dcterms:modified>
</cp:coreProperties>
</file>