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6" d="100"/>
          <a:sy n="56" d="100"/>
        </p:scale>
        <p:origin x="-7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9451" y="2338497"/>
            <a:ext cx="3048000" cy="2900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tunruh</dc:creator>
  <cp:lastModifiedBy> </cp:lastModifiedBy>
  <cp:revision>13</cp:revision>
  <dcterms:created xsi:type="dcterms:W3CDTF">2011-08-03T16:29:58Z</dcterms:created>
  <dcterms:modified xsi:type="dcterms:W3CDTF">2011-08-18T19:38:23Z</dcterms:modified>
</cp:coreProperties>
</file>