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56" d="100"/>
          <a:sy n="56" d="100"/>
        </p:scale>
        <p:origin x="-7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045C7-0AF7-42B7-9850-315BB13B267C}" type="datetimeFigureOut">
              <a:rPr lang="en-US" smtClean="0"/>
              <a:pPr/>
              <a:t>8/18/2011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58087-5EA2-49A5-80AF-D76C191371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6379" y="2000251"/>
            <a:ext cx="3675896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tunruh</dc:creator>
  <cp:lastModifiedBy> </cp:lastModifiedBy>
  <cp:revision>14</cp:revision>
  <dcterms:created xsi:type="dcterms:W3CDTF">2011-08-03T16:29:58Z</dcterms:created>
  <dcterms:modified xsi:type="dcterms:W3CDTF">2011-08-18T19:38:05Z</dcterms:modified>
</cp:coreProperties>
</file>