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0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na\Desktop\raw%20data%20for%20the%20state%20o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4.4524050451699874E-2"/>
          <c:y val="2.2380307132820215E-2"/>
          <c:w val="0.92970571071222041"/>
          <c:h val="0.91214520772201702"/>
        </c:manualLayout>
      </c:layout>
      <c:barChart>
        <c:barDir val="col"/>
        <c:grouping val="clustered"/>
        <c:ser>
          <c:idx val="0"/>
          <c:order val="0"/>
          <c:tx>
            <c:v>arugula</c:v>
          </c:tx>
          <c:errBars>
            <c:errBarType val="both"/>
            <c:errValType val="cust"/>
            <c:plus>
              <c:numRef>
                <c:f>('Field choice'!$H$9,'Field choice'!$J$9)</c:f>
                <c:numCache>
                  <c:formatCode>General</c:formatCode>
                  <c:ptCount val="2"/>
                  <c:pt idx="0">
                    <c:v>0.40824829000000001</c:v>
                  </c:pt>
                  <c:pt idx="1">
                    <c:v>0.25</c:v>
                  </c:pt>
                </c:numCache>
              </c:numRef>
            </c:plus>
            <c:minus>
              <c:numRef>
                <c:f>('Field choice'!$H$9,'Field choice'!$J$9)</c:f>
                <c:numCache>
                  <c:formatCode>General</c:formatCode>
                  <c:ptCount val="2"/>
                  <c:pt idx="0">
                    <c:v>0.40824829000000001</c:v>
                  </c:pt>
                  <c:pt idx="1">
                    <c:v>0.25</c:v>
                  </c:pt>
                </c:numCache>
              </c:numRef>
            </c:minus>
          </c:errBars>
          <c:cat>
            <c:strRef>
              <c:f>('Field choice'!$H$1,'Field choice'!$J$1)</c:f>
              <c:strCache>
                <c:ptCount val="2"/>
                <c:pt idx="0">
                  <c:v>24 hr '09</c:v>
                </c:pt>
                <c:pt idx="1">
                  <c:v>48 hr '09</c:v>
                </c:pt>
              </c:strCache>
            </c:strRef>
          </c:cat>
          <c:val>
            <c:numRef>
              <c:f>('Field choice'!$H$2,'Field choice'!$J$2)</c:f>
              <c:numCache>
                <c:formatCode>General</c:formatCode>
                <c:ptCount val="2"/>
                <c:pt idx="0">
                  <c:v>1</c:v>
                </c:pt>
                <c:pt idx="1">
                  <c:v>0.25</c:v>
                </c:pt>
              </c:numCache>
            </c:numRef>
          </c:val>
        </c:ser>
        <c:ser>
          <c:idx val="1"/>
          <c:order val="1"/>
          <c:tx>
            <c:v>bean</c:v>
          </c:tx>
          <c:cat>
            <c:strRef>
              <c:f>('Field choice'!$H$1,'Field choice'!$J$1)</c:f>
              <c:strCache>
                <c:ptCount val="2"/>
                <c:pt idx="0">
                  <c:v>24 hr '09</c:v>
                </c:pt>
                <c:pt idx="1">
                  <c:v>48 hr '09</c:v>
                </c:pt>
              </c:strCache>
            </c:strRef>
          </c:cat>
          <c:val>
            <c:numRef>
              <c:f>('Field choice'!$H$3,'Field choice'!$J$3)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v>collard</c:v>
          </c:tx>
          <c:errBars>
            <c:errBarType val="both"/>
            <c:errValType val="cust"/>
            <c:plus>
              <c:numRef>
                <c:f>('Field choice'!$H$11,'Field choice'!$J$11)</c:f>
                <c:numCache>
                  <c:formatCode>General</c:formatCode>
                  <c:ptCount val="2"/>
                  <c:pt idx="0">
                    <c:v>0.64549722000000009</c:v>
                  </c:pt>
                  <c:pt idx="1">
                    <c:v>0.28867513</c:v>
                  </c:pt>
                </c:numCache>
              </c:numRef>
            </c:plus>
            <c:minus>
              <c:numRef>
                <c:f>('Field choice'!$H$11,'Field choice'!$J$11)</c:f>
                <c:numCache>
                  <c:formatCode>General</c:formatCode>
                  <c:ptCount val="2"/>
                  <c:pt idx="0">
                    <c:v>0.64549722000000009</c:v>
                  </c:pt>
                  <c:pt idx="1">
                    <c:v>0.28867513</c:v>
                  </c:pt>
                </c:numCache>
              </c:numRef>
            </c:minus>
          </c:errBars>
          <c:cat>
            <c:strRef>
              <c:f>('Field choice'!$H$1,'Field choice'!$J$1)</c:f>
              <c:strCache>
                <c:ptCount val="2"/>
                <c:pt idx="0">
                  <c:v>24 hr '09</c:v>
                </c:pt>
                <c:pt idx="1">
                  <c:v>48 hr '09</c:v>
                </c:pt>
              </c:strCache>
            </c:strRef>
          </c:cat>
          <c:val>
            <c:numRef>
              <c:f>('Field choice'!$H$4,'Field choice'!$J$4)</c:f>
              <c:numCache>
                <c:formatCode>General</c:formatCode>
                <c:ptCount val="2"/>
                <c:pt idx="0">
                  <c:v>1.5</c:v>
                </c:pt>
                <c:pt idx="1">
                  <c:v>0.5</c:v>
                </c:pt>
              </c:numCache>
            </c:numRef>
          </c:val>
        </c:ser>
        <c:ser>
          <c:idx val="3"/>
          <c:order val="3"/>
          <c:tx>
            <c:v>mustard</c:v>
          </c:tx>
          <c:errBars>
            <c:errBarType val="both"/>
            <c:errValType val="cust"/>
            <c:plus>
              <c:numRef>
                <c:f>('Field choice'!$H$12,'Field choice'!$J$12)</c:f>
                <c:numCache>
                  <c:formatCode>General</c:formatCode>
                  <c:ptCount val="2"/>
                  <c:pt idx="0">
                    <c:v>2.67706307</c:v>
                  </c:pt>
                  <c:pt idx="1">
                    <c:v>2.2730302800000004</c:v>
                  </c:pt>
                </c:numCache>
              </c:numRef>
            </c:plus>
            <c:minus>
              <c:numRef>
                <c:f>('Field choice'!$H$12,'Field choice'!$J$12)</c:f>
                <c:numCache>
                  <c:formatCode>General</c:formatCode>
                  <c:ptCount val="2"/>
                  <c:pt idx="0">
                    <c:v>2.67706307</c:v>
                  </c:pt>
                  <c:pt idx="1">
                    <c:v>2.2730302800000004</c:v>
                  </c:pt>
                </c:numCache>
              </c:numRef>
            </c:minus>
          </c:errBars>
          <c:cat>
            <c:strRef>
              <c:f>('Field choice'!$H$1,'Field choice'!$J$1)</c:f>
              <c:strCache>
                <c:ptCount val="2"/>
                <c:pt idx="0">
                  <c:v>24 hr '09</c:v>
                </c:pt>
                <c:pt idx="1">
                  <c:v>48 hr '09</c:v>
                </c:pt>
              </c:strCache>
            </c:strRef>
          </c:cat>
          <c:val>
            <c:numRef>
              <c:f>('Field choice'!$H$5,'Field choice'!$J$5)</c:f>
              <c:numCache>
                <c:formatCode>General</c:formatCode>
                <c:ptCount val="2"/>
                <c:pt idx="0">
                  <c:v>12</c:v>
                </c:pt>
                <c:pt idx="1">
                  <c:v>10</c:v>
                </c:pt>
              </c:numCache>
            </c:numRef>
          </c:val>
        </c:ser>
        <c:ser>
          <c:idx val="4"/>
          <c:order val="4"/>
          <c:tx>
            <c:v>rapeseed</c:v>
          </c:tx>
          <c:errBars>
            <c:errBarType val="both"/>
            <c:errValType val="cust"/>
            <c:plus>
              <c:numRef>
                <c:f>('Field choice'!$H$13,'Field choice'!$J$13)</c:f>
                <c:numCache>
                  <c:formatCode>General</c:formatCode>
                  <c:ptCount val="2"/>
                  <c:pt idx="0">
                    <c:v>0.28867513</c:v>
                  </c:pt>
                  <c:pt idx="1">
                    <c:v>1.3540064000000001</c:v>
                  </c:pt>
                </c:numCache>
              </c:numRef>
            </c:plus>
            <c:minus>
              <c:numRef>
                <c:f>('Field choice'!$H$13,'Field choice'!$J$13)</c:f>
                <c:numCache>
                  <c:formatCode>General</c:formatCode>
                  <c:ptCount val="2"/>
                  <c:pt idx="0">
                    <c:v>0.28867513</c:v>
                  </c:pt>
                  <c:pt idx="1">
                    <c:v>1.3540064000000001</c:v>
                  </c:pt>
                </c:numCache>
              </c:numRef>
            </c:minus>
          </c:errBars>
          <c:cat>
            <c:strRef>
              <c:f>('Field choice'!$H$1,'Field choice'!$J$1)</c:f>
              <c:strCache>
                <c:ptCount val="2"/>
                <c:pt idx="0">
                  <c:v>24 hr '09</c:v>
                </c:pt>
                <c:pt idx="1">
                  <c:v>48 hr '09</c:v>
                </c:pt>
              </c:strCache>
            </c:strRef>
          </c:cat>
          <c:val>
            <c:numRef>
              <c:f>('Field choice'!$H$6,'Field choice'!$J$6)</c:f>
              <c:numCache>
                <c:formatCode>General</c:formatCode>
                <c:ptCount val="2"/>
                <c:pt idx="0">
                  <c:v>1.5</c:v>
                </c:pt>
                <c:pt idx="1">
                  <c:v>2</c:v>
                </c:pt>
              </c:numCache>
            </c:numRef>
          </c:val>
        </c:ser>
        <c:ser>
          <c:idx val="5"/>
          <c:order val="5"/>
          <c:tx>
            <c:v>rapini</c:v>
          </c:tx>
          <c:errBars>
            <c:errBarType val="both"/>
            <c:errValType val="cust"/>
            <c:plus>
              <c:numRef>
                <c:f>('Field choice'!$H$14,'Field choice'!$J$14)</c:f>
                <c:numCache>
                  <c:formatCode>General</c:formatCode>
                  <c:ptCount val="2"/>
                  <c:pt idx="0">
                    <c:v>0.86602539999999995</c:v>
                  </c:pt>
                  <c:pt idx="1">
                    <c:v>0.28867513</c:v>
                  </c:pt>
                </c:numCache>
              </c:numRef>
            </c:plus>
            <c:minus>
              <c:numRef>
                <c:f>('Field choice'!$H$14,'Field choice'!$J$14)</c:f>
                <c:numCache>
                  <c:formatCode>General</c:formatCode>
                  <c:ptCount val="2"/>
                  <c:pt idx="0">
                    <c:v>0.86602539999999995</c:v>
                  </c:pt>
                  <c:pt idx="1">
                    <c:v>0.28867513</c:v>
                  </c:pt>
                </c:numCache>
              </c:numRef>
            </c:minus>
          </c:errBars>
          <c:cat>
            <c:strRef>
              <c:f>('Field choice'!$H$1,'Field choice'!$J$1)</c:f>
              <c:strCache>
                <c:ptCount val="2"/>
                <c:pt idx="0">
                  <c:v>24 hr '09</c:v>
                </c:pt>
                <c:pt idx="1">
                  <c:v>48 hr '09</c:v>
                </c:pt>
              </c:strCache>
            </c:strRef>
          </c:cat>
          <c:val>
            <c:numRef>
              <c:f>('Field choice'!$H$7,'Field choice'!$J$7)</c:f>
              <c:numCache>
                <c:formatCode>General</c:formatCode>
                <c:ptCount val="2"/>
                <c:pt idx="0">
                  <c:v>2.5</c:v>
                </c:pt>
                <c:pt idx="1">
                  <c:v>0.5</c:v>
                </c:pt>
              </c:numCache>
            </c:numRef>
          </c:val>
        </c:ser>
        <c:axId val="71866624"/>
        <c:axId val="71876608"/>
      </c:barChart>
      <c:catAx>
        <c:axId val="71866624"/>
        <c:scaling>
          <c:orientation val="minMax"/>
        </c:scaling>
        <c:delete val="1"/>
        <c:axPos val="b"/>
        <c:tickLblPos val="none"/>
        <c:crossAx val="71876608"/>
        <c:crosses val="autoZero"/>
        <c:auto val="1"/>
        <c:lblAlgn val="ctr"/>
        <c:lblOffset val="100"/>
      </c:catAx>
      <c:valAx>
        <c:axId val="718766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7186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9573662688428337E-2"/>
          <c:y val="5.4009740215936838E-2"/>
          <c:w val="0.15751627259464679"/>
          <c:h val="0.2771655377998824"/>
        </c:manualLayout>
      </c:layout>
      <c:spPr>
        <a:solidFill>
          <a:schemeClr val="bg1"/>
        </a:solidFill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3FA5-4423-4CA0-B2F9-CDA7DB764B49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1F66D-7850-4C21-AB33-0D5A4162C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E9CA-28A9-4321-8DDB-E2B4D42DF35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7CC77-DADD-40D9-8AA9-A259C8DAFCDE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9F36B-BEF3-4583-A5E7-848966318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2468757"/>
            <a:ext cx="553998" cy="217944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400" dirty="0" smtClean="0"/>
              <a:t>Mean HB  (n = 4)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6400800"/>
            <a:ext cx="4560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24 h		                                   48 h </a:t>
            </a:r>
            <a:endParaRPr lang="en-US" sz="2000" dirty="0"/>
          </a:p>
        </p:txBody>
      </p:sp>
      <p:graphicFrame>
        <p:nvGraphicFramePr>
          <p:cNvPr id="9" name="Chart 8"/>
          <p:cNvGraphicFramePr>
            <a:graphicFrameLocks noGrp="1"/>
          </p:cNvGraphicFramePr>
          <p:nvPr/>
        </p:nvGraphicFramePr>
        <p:xfrm>
          <a:off x="685800" y="304800"/>
          <a:ext cx="7919291" cy="6274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00400" y="5334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674706" y="49530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133600" y="534566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665306" y="481226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621498" y="487680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078698" y="4419600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ab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6867526" y="1371600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332306" y="549806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789506" y="549806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322906" y="549806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7846906" y="549806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7279098" y="4572000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ab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</dc:creator>
  <cp:lastModifiedBy>Anna</cp:lastModifiedBy>
  <cp:revision>2</cp:revision>
  <dcterms:created xsi:type="dcterms:W3CDTF">2011-08-15T15:22:35Z</dcterms:created>
  <dcterms:modified xsi:type="dcterms:W3CDTF">2011-08-29T14:47:07Z</dcterms:modified>
</cp:coreProperties>
</file>