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84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na\Desktop\raw%20data%20for%20the%20state%20o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4.4524050451699861E-2"/>
          <c:y val="2.2380307132820208E-2"/>
          <c:w val="0.93702493480991855"/>
          <c:h val="0.91214520772201702"/>
        </c:manualLayout>
      </c:layout>
      <c:barChart>
        <c:barDir val="col"/>
        <c:grouping val="clustered"/>
        <c:ser>
          <c:idx val="0"/>
          <c:order val="0"/>
          <c:tx>
            <c:v>arugula</c:v>
          </c:tx>
          <c:errBars>
            <c:errBarType val="both"/>
            <c:errValType val="cust"/>
            <c:plus>
              <c:numRef>
                <c:f>('Field choice'!$L$9,'Field choice'!$N$9)</c:f>
                <c:numCache>
                  <c:formatCode>General</c:formatCode>
                  <c:ptCount val="2"/>
                  <c:pt idx="0">
                    <c:v>1.49303941</c:v>
                  </c:pt>
                  <c:pt idx="1">
                    <c:v>2.6259918799999999</c:v>
                  </c:pt>
                </c:numCache>
              </c:numRef>
            </c:plus>
            <c:minus>
              <c:numRef>
                <c:f>('Field choice'!$L$9,'Field choice'!$N$9)</c:f>
                <c:numCache>
                  <c:formatCode>General</c:formatCode>
                  <c:ptCount val="2"/>
                  <c:pt idx="0">
                    <c:v>1.49303941</c:v>
                  </c:pt>
                  <c:pt idx="1">
                    <c:v>2.6259918799999999</c:v>
                  </c:pt>
                </c:numCache>
              </c:numRef>
            </c:minus>
          </c:errBars>
          <c:cat>
            <c:strRef>
              <c:f>('Field choice'!$L$1,'Field choice'!$N$1)</c:f>
              <c:strCache>
                <c:ptCount val="2"/>
                <c:pt idx="0">
                  <c:v>24 hr '10</c:v>
                </c:pt>
                <c:pt idx="1">
                  <c:v>48 hr '10</c:v>
                </c:pt>
              </c:strCache>
            </c:strRef>
          </c:cat>
          <c:val>
            <c:numRef>
              <c:f>('Field choice'!$L$2,'Field choice'!$N$2)</c:f>
              <c:numCache>
                <c:formatCode>General</c:formatCode>
                <c:ptCount val="2"/>
                <c:pt idx="0">
                  <c:v>5.75</c:v>
                </c:pt>
                <c:pt idx="1">
                  <c:v>4.75</c:v>
                </c:pt>
              </c:numCache>
            </c:numRef>
          </c:val>
        </c:ser>
        <c:ser>
          <c:idx val="1"/>
          <c:order val="1"/>
          <c:tx>
            <c:v>bean</c:v>
          </c:tx>
          <c:cat>
            <c:strRef>
              <c:f>('Field choice'!$L$1,'Field choice'!$N$1)</c:f>
              <c:strCache>
                <c:ptCount val="2"/>
                <c:pt idx="0">
                  <c:v>24 hr '10</c:v>
                </c:pt>
                <c:pt idx="1">
                  <c:v>48 hr '10</c:v>
                </c:pt>
              </c:strCache>
            </c:strRef>
          </c:cat>
          <c:val>
            <c:numLit>
              <c:formatCode>General</c:formatCode>
              <c:ptCount val="2"/>
              <c:pt idx="0">
                <c:v>0</c:v>
              </c:pt>
              <c:pt idx="1">
                <c:v>0</c:v>
              </c:pt>
            </c:numLit>
          </c:val>
        </c:ser>
        <c:ser>
          <c:idx val="2"/>
          <c:order val="2"/>
          <c:tx>
            <c:v>collard</c:v>
          </c:tx>
          <c:errBars>
            <c:errBarType val="both"/>
            <c:errValType val="cust"/>
            <c:plus>
              <c:numRef>
                <c:f>('Field choice'!$L$11,'Field choice'!$N$11)</c:f>
                <c:numCache>
                  <c:formatCode>General</c:formatCode>
                  <c:ptCount val="2"/>
                  <c:pt idx="0">
                    <c:v>1.31497782</c:v>
                  </c:pt>
                  <c:pt idx="1">
                    <c:v>1.2247448700000001</c:v>
                  </c:pt>
                </c:numCache>
              </c:numRef>
            </c:plus>
            <c:minus>
              <c:numRef>
                <c:f>('Field choice'!$L$11,'Field choice'!$N$11)</c:f>
                <c:numCache>
                  <c:formatCode>General</c:formatCode>
                  <c:ptCount val="2"/>
                  <c:pt idx="0">
                    <c:v>1.31497782</c:v>
                  </c:pt>
                  <c:pt idx="1">
                    <c:v>1.2247448700000001</c:v>
                  </c:pt>
                </c:numCache>
              </c:numRef>
            </c:minus>
          </c:errBars>
          <c:cat>
            <c:strRef>
              <c:f>('Field choice'!$L$1,'Field choice'!$N$1)</c:f>
              <c:strCache>
                <c:ptCount val="2"/>
                <c:pt idx="0">
                  <c:v>24 hr '10</c:v>
                </c:pt>
                <c:pt idx="1">
                  <c:v>48 hr '10</c:v>
                </c:pt>
              </c:strCache>
            </c:strRef>
          </c:cat>
          <c:val>
            <c:numRef>
              <c:f>('Field choice'!$L$4,'Field choice'!$N$4)</c:f>
              <c:numCache>
                <c:formatCode>General</c:formatCode>
                <c:ptCount val="2"/>
                <c:pt idx="0">
                  <c:v>2.25</c:v>
                </c:pt>
                <c:pt idx="1">
                  <c:v>3</c:v>
                </c:pt>
              </c:numCache>
            </c:numRef>
          </c:val>
        </c:ser>
        <c:ser>
          <c:idx val="3"/>
          <c:order val="3"/>
          <c:tx>
            <c:v>mustard</c:v>
          </c:tx>
          <c:errBars>
            <c:errBarType val="both"/>
            <c:errValType val="cust"/>
            <c:plus>
              <c:numRef>
                <c:f>('Field choice'!$L$12,'Field choice'!$N$12)</c:f>
                <c:numCache>
                  <c:formatCode>General</c:formatCode>
                  <c:ptCount val="2"/>
                  <c:pt idx="0">
                    <c:v>2.3804761399999999</c:v>
                  </c:pt>
                  <c:pt idx="1">
                    <c:v>1.47196014</c:v>
                  </c:pt>
                </c:numCache>
              </c:numRef>
            </c:plus>
            <c:minus>
              <c:numRef>
                <c:f>('Field choice'!$L$12,'Field choice'!$N$12)</c:f>
                <c:numCache>
                  <c:formatCode>General</c:formatCode>
                  <c:ptCount val="2"/>
                  <c:pt idx="0">
                    <c:v>2.3804761399999999</c:v>
                  </c:pt>
                  <c:pt idx="1">
                    <c:v>1.47196014</c:v>
                  </c:pt>
                </c:numCache>
              </c:numRef>
            </c:minus>
          </c:errBars>
          <c:cat>
            <c:strRef>
              <c:f>('Field choice'!$L$1,'Field choice'!$N$1)</c:f>
              <c:strCache>
                <c:ptCount val="2"/>
                <c:pt idx="0">
                  <c:v>24 hr '10</c:v>
                </c:pt>
                <c:pt idx="1">
                  <c:v>48 hr '10</c:v>
                </c:pt>
              </c:strCache>
            </c:strRef>
          </c:cat>
          <c:val>
            <c:numRef>
              <c:f>('Field choice'!$L$5,'Field choice'!$N$5)</c:f>
              <c:numCache>
                <c:formatCode>General</c:formatCode>
                <c:ptCount val="2"/>
                <c:pt idx="0">
                  <c:v>10</c:v>
                </c:pt>
                <c:pt idx="1">
                  <c:v>9</c:v>
                </c:pt>
              </c:numCache>
            </c:numRef>
          </c:val>
        </c:ser>
        <c:ser>
          <c:idx val="4"/>
          <c:order val="4"/>
          <c:tx>
            <c:v>rapeseed</c:v>
          </c:tx>
          <c:errBars>
            <c:errBarType val="both"/>
            <c:errValType val="cust"/>
            <c:plus>
              <c:numRef>
                <c:f>('Field choice'!$L$13,'Field choice'!$N$13)</c:f>
                <c:numCache>
                  <c:formatCode>General</c:formatCode>
                  <c:ptCount val="2"/>
                  <c:pt idx="0">
                    <c:v>1.1814539100000001</c:v>
                  </c:pt>
                  <c:pt idx="1">
                    <c:v>1.1086778900000001</c:v>
                  </c:pt>
                </c:numCache>
              </c:numRef>
            </c:plus>
            <c:minus>
              <c:numRef>
                <c:f>('Field choice'!$L$13,'Field choice'!$N$13)</c:f>
                <c:numCache>
                  <c:formatCode>General</c:formatCode>
                  <c:ptCount val="2"/>
                  <c:pt idx="0">
                    <c:v>1.1814539100000001</c:v>
                  </c:pt>
                  <c:pt idx="1">
                    <c:v>1.1086778900000001</c:v>
                  </c:pt>
                </c:numCache>
              </c:numRef>
            </c:minus>
          </c:errBars>
          <c:cat>
            <c:strRef>
              <c:f>('Field choice'!$L$1,'Field choice'!$N$1)</c:f>
              <c:strCache>
                <c:ptCount val="2"/>
                <c:pt idx="0">
                  <c:v>24 hr '10</c:v>
                </c:pt>
                <c:pt idx="1">
                  <c:v>48 hr '10</c:v>
                </c:pt>
              </c:strCache>
            </c:strRef>
          </c:cat>
          <c:val>
            <c:numRef>
              <c:f>('Field choice'!$L$6,'Field choice'!$N$6)</c:f>
              <c:numCache>
                <c:formatCode>General</c:formatCode>
                <c:ptCount val="2"/>
                <c:pt idx="0">
                  <c:v>3.25</c:v>
                </c:pt>
                <c:pt idx="1">
                  <c:v>3.75</c:v>
                </c:pt>
              </c:numCache>
            </c:numRef>
          </c:val>
        </c:ser>
        <c:ser>
          <c:idx val="5"/>
          <c:order val="5"/>
          <c:tx>
            <c:v>rapini</c:v>
          </c:tx>
          <c:errBars>
            <c:errBarType val="both"/>
            <c:errValType val="cust"/>
            <c:plus>
              <c:numRef>
                <c:f>('Field choice'!$L$14,'Field choice'!$N$14)</c:f>
                <c:numCache>
                  <c:formatCode>General</c:formatCode>
                  <c:ptCount val="2"/>
                  <c:pt idx="0">
                    <c:v>2.4622144499999998</c:v>
                  </c:pt>
                  <c:pt idx="1">
                    <c:v>2.25</c:v>
                  </c:pt>
                </c:numCache>
              </c:numRef>
            </c:plus>
            <c:minus>
              <c:numRef>
                <c:f>('Field choice'!$L$14,'Field choice'!$N$14)</c:f>
                <c:numCache>
                  <c:formatCode>General</c:formatCode>
                  <c:ptCount val="2"/>
                  <c:pt idx="0">
                    <c:v>2.4622144499999998</c:v>
                  </c:pt>
                  <c:pt idx="1">
                    <c:v>2.25</c:v>
                  </c:pt>
                </c:numCache>
              </c:numRef>
            </c:minus>
          </c:errBars>
          <c:cat>
            <c:strRef>
              <c:f>('Field choice'!$L$1,'Field choice'!$N$1)</c:f>
              <c:strCache>
                <c:ptCount val="2"/>
                <c:pt idx="0">
                  <c:v>24 hr '10</c:v>
                </c:pt>
                <c:pt idx="1">
                  <c:v>48 hr '10</c:v>
                </c:pt>
              </c:strCache>
            </c:strRef>
          </c:cat>
          <c:val>
            <c:numRef>
              <c:f>('Field choice'!$L$7,'Field choice'!$N$7)</c:f>
              <c:numCache>
                <c:formatCode>General</c:formatCode>
                <c:ptCount val="2"/>
                <c:pt idx="0">
                  <c:v>4.75</c:v>
                </c:pt>
                <c:pt idx="1">
                  <c:v>5.25</c:v>
                </c:pt>
              </c:numCache>
            </c:numRef>
          </c:val>
        </c:ser>
        <c:axId val="92762496"/>
        <c:axId val="92777088"/>
      </c:barChart>
      <c:catAx>
        <c:axId val="92762496"/>
        <c:scaling>
          <c:orientation val="minMax"/>
        </c:scaling>
        <c:delete val="1"/>
        <c:axPos val="b"/>
        <c:tickLblPos val="none"/>
        <c:crossAx val="92777088"/>
        <c:crosses val="autoZero"/>
        <c:auto val="1"/>
        <c:lblAlgn val="ctr"/>
        <c:lblOffset val="100"/>
      </c:catAx>
      <c:valAx>
        <c:axId val="92777088"/>
        <c:scaling>
          <c:orientation val="minMax"/>
          <c:max val="16"/>
        </c:scaling>
        <c:axPos val="l"/>
        <c:majorGridlines/>
        <c:numFmt formatCode="General" sourceLinked="1"/>
        <c:tickLblPos val="nextTo"/>
        <c:crossAx val="92762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616978317691925"/>
          <c:y val="5.1993953910871478E-2"/>
          <c:w val="0.14951126828858916"/>
          <c:h val="0.27918132410494761"/>
        </c:manualLayout>
      </c:layout>
      <c:spPr>
        <a:solidFill>
          <a:schemeClr val="bg1"/>
        </a:solidFill>
      </c:spPr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20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7E25-2644-471E-928C-5763A7D30916}" type="datetimeFigureOut">
              <a:rPr lang="en-US" smtClean="0"/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53AC2-167C-4C41-9F40-F60D888D6F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14400" y="355065"/>
          <a:ext cx="7995491" cy="6198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2011557"/>
            <a:ext cx="553998" cy="217944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400" dirty="0" smtClean="0"/>
              <a:t>Mean HB </a:t>
            </a:r>
            <a:r>
              <a:rPr lang="en-US" sz="2400" dirty="0" smtClean="0"/>
              <a:t> </a:t>
            </a:r>
            <a:r>
              <a:rPr lang="en-US" sz="2400" dirty="0" smtClean="0"/>
              <a:t>(n = 4)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059136" y="6400800"/>
            <a:ext cx="4560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24 h		                                 48 h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438526" y="137160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172326" y="205740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3048000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ab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383498" y="2971800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ab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583898" y="3657600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ab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117298" y="2971800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ab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602698" y="2971800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ab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362200" y="526946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86200" y="41910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970106" y="43434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170506" y="52578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6703906" y="41910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</dc:creator>
  <cp:lastModifiedBy>Anna</cp:lastModifiedBy>
  <cp:revision>1</cp:revision>
  <dcterms:created xsi:type="dcterms:W3CDTF">2011-08-15T15:26:15Z</dcterms:created>
  <dcterms:modified xsi:type="dcterms:W3CDTF">2011-08-15T15:29:19Z</dcterms:modified>
</cp:coreProperties>
</file>