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ropbox\Anna\HB%202011\trap\Master%20tr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>
        <c:manualLayout>
          <c:layoutTarget val="inner"/>
          <c:xMode val="edge"/>
          <c:yMode val="edge"/>
          <c:x val="0.10137978324261923"/>
          <c:y val="2.4607671638251755E-2"/>
          <c:w val="0.91159714345091358"/>
          <c:h val="0.88100861058198965"/>
        </c:manualLayout>
      </c:layout>
      <c:lineChart>
        <c:grouping val="standard"/>
        <c:ser>
          <c:idx val="0"/>
          <c:order val="0"/>
          <c:tx>
            <c:v>No trap crop</c:v>
          </c:tx>
          <c:marker>
            <c:symbol val="none"/>
          </c:marker>
          <c:errBars>
            <c:errDir val="y"/>
            <c:errBarType val="both"/>
            <c:errValType val="cust"/>
            <c:plus>
              <c:numRef>
                <c:f>VaBeach_spring!$H$39:$L$39</c:f>
                <c:numCache>
                  <c:formatCode>General</c:formatCode>
                  <c:ptCount val="5"/>
                  <c:pt idx="0">
                    <c:v>0.15461646100000007</c:v>
                  </c:pt>
                  <c:pt idx="1">
                    <c:v>0.13693063950000009</c:v>
                  </c:pt>
                  <c:pt idx="2">
                    <c:v>0.23496453650000018</c:v>
                  </c:pt>
                  <c:pt idx="3">
                    <c:v>5.5433894500000025E-2</c:v>
                  </c:pt>
                  <c:pt idx="4">
                    <c:v>8.7797114500000023E-2</c:v>
                  </c:pt>
                </c:numCache>
              </c:numRef>
            </c:plus>
            <c:minus>
              <c:numRef>
                <c:f>VaBeach_spring!$H$39:$L$39</c:f>
                <c:numCache>
                  <c:formatCode>General</c:formatCode>
                  <c:ptCount val="5"/>
                  <c:pt idx="0">
                    <c:v>0.15461646100000007</c:v>
                  </c:pt>
                  <c:pt idx="1">
                    <c:v>0.13693063950000009</c:v>
                  </c:pt>
                  <c:pt idx="2">
                    <c:v>0.23496453650000018</c:v>
                  </c:pt>
                  <c:pt idx="3">
                    <c:v>5.5433894500000025E-2</c:v>
                  </c:pt>
                  <c:pt idx="4">
                    <c:v>8.7797114500000023E-2</c:v>
                  </c:pt>
                </c:numCache>
              </c:numRef>
            </c:minus>
          </c:errBars>
          <c:cat>
            <c:numRef>
              <c:f>VaBeach_spring!$H$34:$L$34</c:f>
              <c:numCache>
                <c:formatCode>d\-mmm</c:formatCode>
                <c:ptCount val="5"/>
                <c:pt idx="0">
                  <c:v>40709</c:v>
                </c:pt>
                <c:pt idx="1">
                  <c:v>40716</c:v>
                </c:pt>
                <c:pt idx="2">
                  <c:v>40718</c:v>
                </c:pt>
                <c:pt idx="3">
                  <c:v>40723</c:v>
                </c:pt>
                <c:pt idx="4">
                  <c:v>40725</c:v>
                </c:pt>
              </c:numCache>
            </c:numRef>
          </c:cat>
          <c:val>
            <c:numRef>
              <c:f>VaBeach_spring!$H$35:$L$35</c:f>
              <c:numCache>
                <c:formatCode>0%</c:formatCode>
                <c:ptCount val="5"/>
                <c:pt idx="0">
                  <c:v>0.43750000000000017</c:v>
                </c:pt>
                <c:pt idx="1">
                  <c:v>0.5</c:v>
                </c:pt>
                <c:pt idx="2">
                  <c:v>0.52500000000000002</c:v>
                </c:pt>
                <c:pt idx="3">
                  <c:v>0.86250000000000004</c:v>
                </c:pt>
                <c:pt idx="4">
                  <c:v>0.82500000000000029</c:v>
                </c:pt>
              </c:numCache>
            </c:numRef>
          </c:val>
        </c:ser>
        <c:ser>
          <c:idx val="1"/>
          <c:order val="1"/>
          <c:tx>
            <c:v>Mustard border row</c:v>
          </c:tx>
          <c:marker>
            <c:symbol val="none"/>
          </c:marker>
          <c:errBars>
            <c:errDir val="y"/>
            <c:errBarType val="both"/>
            <c:errValType val="cust"/>
            <c:plus>
              <c:numRef>
                <c:f>VaBeach_spring!$H$41:$L$41</c:f>
                <c:numCache>
                  <c:formatCode>General</c:formatCode>
                  <c:ptCount val="5"/>
                  <c:pt idx="0">
                    <c:v>3.5355339000000006E-2</c:v>
                  </c:pt>
                  <c:pt idx="1">
                    <c:v>7.7728158999999991E-2</c:v>
                  </c:pt>
                  <c:pt idx="2">
                    <c:v>4.7324236000000026E-2</c:v>
                  </c:pt>
                  <c:pt idx="3">
                    <c:v>0.10897247350000006</c:v>
                  </c:pt>
                  <c:pt idx="4">
                    <c:v>4.3301270000000003E-2</c:v>
                  </c:pt>
                </c:numCache>
              </c:numRef>
            </c:plus>
            <c:minus>
              <c:numRef>
                <c:f>VaBeach_spring!$H$41:$L$41</c:f>
                <c:numCache>
                  <c:formatCode>General</c:formatCode>
                  <c:ptCount val="5"/>
                  <c:pt idx="0">
                    <c:v>3.5355339000000006E-2</c:v>
                  </c:pt>
                  <c:pt idx="1">
                    <c:v>7.7728158999999991E-2</c:v>
                  </c:pt>
                  <c:pt idx="2">
                    <c:v>4.7324236000000026E-2</c:v>
                  </c:pt>
                  <c:pt idx="3">
                    <c:v>0.10897247350000006</c:v>
                  </c:pt>
                  <c:pt idx="4">
                    <c:v>4.3301270000000003E-2</c:v>
                  </c:pt>
                </c:numCache>
              </c:numRef>
            </c:minus>
          </c:errBars>
          <c:cat>
            <c:numRef>
              <c:f>VaBeach_spring!$H$34:$L$34</c:f>
              <c:numCache>
                <c:formatCode>d\-mmm</c:formatCode>
                <c:ptCount val="5"/>
                <c:pt idx="0">
                  <c:v>40709</c:v>
                </c:pt>
                <c:pt idx="1">
                  <c:v>40716</c:v>
                </c:pt>
                <c:pt idx="2">
                  <c:v>40718</c:v>
                </c:pt>
                <c:pt idx="3">
                  <c:v>40723</c:v>
                </c:pt>
                <c:pt idx="4">
                  <c:v>40725</c:v>
                </c:pt>
              </c:numCache>
            </c:numRef>
          </c:cat>
          <c:val>
            <c:numRef>
              <c:f>VaBeach_spring!$H$36:$L$36</c:f>
              <c:numCache>
                <c:formatCode>0%</c:formatCode>
                <c:ptCount val="5"/>
                <c:pt idx="0">
                  <c:v>0.1</c:v>
                </c:pt>
                <c:pt idx="1">
                  <c:v>0.16250000000000003</c:v>
                </c:pt>
                <c:pt idx="2">
                  <c:v>0.25</c:v>
                </c:pt>
                <c:pt idx="3">
                  <c:v>0.31250000000000017</c:v>
                </c:pt>
                <c:pt idx="4">
                  <c:v>0.2</c:v>
                </c:pt>
              </c:numCache>
            </c:numRef>
          </c:val>
        </c:ser>
        <c:ser>
          <c:idx val="2"/>
          <c:order val="2"/>
          <c:tx>
            <c:v>Dead-end mustard</c:v>
          </c:tx>
          <c:marker>
            <c:symbol val="none"/>
          </c:marker>
          <c:cat>
            <c:numRef>
              <c:f>VaBeach_spring!$H$34:$L$34</c:f>
              <c:numCache>
                <c:formatCode>d\-mmm</c:formatCode>
                <c:ptCount val="5"/>
                <c:pt idx="0">
                  <c:v>40709</c:v>
                </c:pt>
                <c:pt idx="1">
                  <c:v>40716</c:v>
                </c:pt>
                <c:pt idx="2">
                  <c:v>40718</c:v>
                </c:pt>
                <c:pt idx="3">
                  <c:v>40723</c:v>
                </c:pt>
                <c:pt idx="4">
                  <c:v>40725</c:v>
                </c:pt>
              </c:numCache>
            </c:numRef>
          </c:cat>
          <c:val>
            <c:numRef>
              <c:f>VaBeach_spring!$H$37:$L$37</c:f>
              <c:numCache>
                <c:formatCode>0%</c:formatCode>
                <c:ptCount val="5"/>
                <c:pt idx="0">
                  <c:v>0.1</c:v>
                </c:pt>
                <c:pt idx="1">
                  <c:v>0.17500000000000004</c:v>
                </c:pt>
                <c:pt idx="2">
                  <c:v>0.23750000000000004</c:v>
                </c:pt>
                <c:pt idx="3">
                  <c:v>0.27500000000000002</c:v>
                </c:pt>
                <c:pt idx="4">
                  <c:v>0.22500000000000003</c:v>
                </c:pt>
              </c:numCache>
            </c:numRef>
          </c:val>
        </c:ser>
        <c:marker val="1"/>
        <c:axId val="115897472"/>
        <c:axId val="115899008"/>
      </c:lineChart>
      <c:dateAx>
        <c:axId val="115897472"/>
        <c:scaling>
          <c:orientation val="minMax"/>
        </c:scaling>
        <c:axPos val="b"/>
        <c:numFmt formatCode="d\-mmm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5899008"/>
        <c:crosses val="autoZero"/>
        <c:auto val="1"/>
        <c:lblOffset val="100"/>
      </c:dateAx>
      <c:valAx>
        <c:axId val="115899008"/>
        <c:scaling>
          <c:orientation val="minMax"/>
        </c:scaling>
        <c:axPos val="l"/>
        <c:majorGridlines/>
        <c:numFmt formatCode="0%" sourceLinked="1"/>
        <c:tickLblPos val="nextTo"/>
        <c:crossAx val="115897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57180318195227"/>
          <c:y val="5.2244736774021312E-2"/>
          <c:w val="0.71079780031421669"/>
          <c:h val="0.10935386747649427"/>
        </c:manualLayout>
      </c:layout>
      <c:spPr>
        <a:solidFill>
          <a:schemeClr val="bg1"/>
        </a:solidFill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06FAF-7142-46CD-883F-1E57868724FB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72961-B260-4B51-B020-39C2DDDAEC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</a:t>
            </a:r>
            <a:r>
              <a:rPr lang="en-US" baseline="0" dirty="0" smtClean="0"/>
              <a:t> % d</a:t>
            </a:r>
            <a:r>
              <a:rPr lang="en-US" dirty="0" smtClean="0"/>
              <a:t>amage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VaBeach</a:t>
            </a:r>
            <a:r>
              <a:rPr lang="en-US" baseline="0" dirty="0" smtClean="0"/>
              <a:t> Spring (n=4)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7104-EF7A-4895-B35E-101E1989F6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FBAD-C0B6-4FFA-810E-61139379C37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76FEF-FC3B-495D-89E0-BA7CE2374A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609601" y="0"/>
          <a:ext cx="85344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49632"/>
            <a:ext cx="615553" cy="538916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800" dirty="0" smtClean="0"/>
              <a:t>Mean</a:t>
            </a:r>
            <a:r>
              <a:rPr lang="en-US" sz="2800" baseline="0" dirty="0" smtClean="0"/>
              <a:t> % d</a:t>
            </a:r>
            <a:r>
              <a:rPr lang="en-US" sz="2800" dirty="0" smtClean="0"/>
              <a:t>amaged collard leaves </a:t>
            </a:r>
            <a:r>
              <a:rPr lang="en-US" dirty="0" smtClean="0"/>
              <a:t> </a:t>
            </a:r>
            <a:r>
              <a:rPr lang="en-US" baseline="0" dirty="0" smtClean="0"/>
              <a:t>(</a:t>
            </a:r>
            <a:r>
              <a:rPr lang="en-US" baseline="0" dirty="0" smtClean="0"/>
              <a:t>n=4)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23232" y="13070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99306" y="42788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13706" y="45074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86726" y="9906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99306" y="36692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13706" y="411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1</cp:revision>
  <dcterms:created xsi:type="dcterms:W3CDTF">2011-08-16T17:14:48Z</dcterms:created>
  <dcterms:modified xsi:type="dcterms:W3CDTF">2011-08-16T17:18:40Z</dcterms:modified>
</cp:coreProperties>
</file>