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na\Dropbox\Anna\HB%202011\trap\Master%20tr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>
        <c:manualLayout>
          <c:layoutTarget val="inner"/>
          <c:xMode val="edge"/>
          <c:yMode val="edge"/>
          <c:x val="6.2412234146474281E-2"/>
          <c:y val="2.2380307132820205E-2"/>
          <c:w val="0.91612042394329163"/>
          <c:h val="0.91214520772201702"/>
        </c:manualLayout>
      </c:layout>
      <c:lineChart>
        <c:grouping val="standard"/>
        <c:ser>
          <c:idx val="0"/>
          <c:order val="0"/>
          <c:tx>
            <c:v>No trap crop</c:v>
          </c:tx>
          <c:marker>
            <c:symbol val="none"/>
          </c:marker>
          <c:errBars>
            <c:errDir val="y"/>
            <c:errBarType val="both"/>
            <c:errValType val="cust"/>
            <c:plus>
              <c:numRef>
                <c:f>Kentland_spring!$H$39:$L$39</c:f>
                <c:numCache>
                  <c:formatCode>General</c:formatCode>
                  <c:ptCount val="5"/>
                  <c:pt idx="0">
                    <c:v>0.12416387000000007</c:v>
                  </c:pt>
                  <c:pt idx="1">
                    <c:v>0.17969882200000001</c:v>
                  </c:pt>
                  <c:pt idx="2">
                    <c:v>0.198300067</c:v>
                  </c:pt>
                  <c:pt idx="3">
                    <c:v>0.16377703350000009</c:v>
                  </c:pt>
                  <c:pt idx="4">
                    <c:v>0.10992421650000003</c:v>
                  </c:pt>
                </c:numCache>
              </c:numRef>
            </c:plus>
            <c:minus>
              <c:numRef>
                <c:f>Kentland_spring!$H$39:$L$39</c:f>
                <c:numCache>
                  <c:formatCode>General</c:formatCode>
                  <c:ptCount val="5"/>
                  <c:pt idx="0">
                    <c:v>0.12416387000000007</c:v>
                  </c:pt>
                  <c:pt idx="1">
                    <c:v>0.17969882200000001</c:v>
                  </c:pt>
                  <c:pt idx="2">
                    <c:v>0.198300067</c:v>
                  </c:pt>
                  <c:pt idx="3">
                    <c:v>0.16377703350000009</c:v>
                  </c:pt>
                  <c:pt idx="4">
                    <c:v>0.10992421650000003</c:v>
                  </c:pt>
                </c:numCache>
              </c:numRef>
            </c:minus>
          </c:errBars>
          <c:cat>
            <c:numRef>
              <c:f>Kentland_spring!$H$34:$L$34</c:f>
              <c:numCache>
                <c:formatCode>d\-mmm</c:formatCode>
                <c:ptCount val="5"/>
                <c:pt idx="0">
                  <c:v>40745</c:v>
                </c:pt>
                <c:pt idx="1">
                  <c:v>40749</c:v>
                </c:pt>
                <c:pt idx="2">
                  <c:v>40750</c:v>
                </c:pt>
                <c:pt idx="3">
                  <c:v>40758</c:v>
                </c:pt>
                <c:pt idx="4">
                  <c:v>40760</c:v>
                </c:pt>
              </c:numCache>
            </c:numRef>
          </c:cat>
          <c:val>
            <c:numRef>
              <c:f>Kentland_spring!$H$35:$L$35</c:f>
              <c:numCache>
                <c:formatCode>0%</c:formatCode>
                <c:ptCount val="5"/>
                <c:pt idx="0">
                  <c:v>0.25</c:v>
                </c:pt>
                <c:pt idx="1">
                  <c:v>0.47500000000000014</c:v>
                </c:pt>
                <c:pt idx="2">
                  <c:v>0.38750000000000018</c:v>
                </c:pt>
                <c:pt idx="3">
                  <c:v>0.5625</c:v>
                </c:pt>
                <c:pt idx="4">
                  <c:v>0.5</c:v>
                </c:pt>
              </c:numCache>
            </c:numRef>
          </c:val>
        </c:ser>
        <c:ser>
          <c:idx val="1"/>
          <c:order val="1"/>
          <c:tx>
            <c:v>Mustard border rows</c:v>
          </c:tx>
          <c:marker>
            <c:symbol val="none"/>
          </c:marker>
          <c:errBars>
            <c:errDir val="y"/>
            <c:errBarType val="both"/>
            <c:errValType val="cust"/>
            <c:plus>
              <c:numRef>
                <c:f>Kentland_spring!$H$40:$L$40</c:f>
                <c:numCache>
                  <c:formatCode>General</c:formatCode>
                  <c:ptCount val="5"/>
                  <c:pt idx="0">
                    <c:v>2.5000000000000001E-2</c:v>
                  </c:pt>
                  <c:pt idx="1">
                    <c:v>2.3935677500000016E-2</c:v>
                  </c:pt>
                  <c:pt idx="2">
                    <c:v>8.2600948500000076E-2</c:v>
                  </c:pt>
                  <c:pt idx="3">
                    <c:v>4.2695628000000013E-2</c:v>
                  </c:pt>
                  <c:pt idx="4">
                    <c:v>9.5742710999999994E-2</c:v>
                  </c:pt>
                </c:numCache>
              </c:numRef>
            </c:plus>
            <c:minus>
              <c:numRef>
                <c:f>Kentland_spring!$H$40:$L$40</c:f>
                <c:numCache>
                  <c:formatCode>General</c:formatCode>
                  <c:ptCount val="5"/>
                  <c:pt idx="0">
                    <c:v>2.5000000000000001E-2</c:v>
                  </c:pt>
                  <c:pt idx="1">
                    <c:v>2.3935677500000016E-2</c:v>
                  </c:pt>
                  <c:pt idx="2">
                    <c:v>8.2600948500000076E-2</c:v>
                  </c:pt>
                  <c:pt idx="3">
                    <c:v>4.2695628000000013E-2</c:v>
                  </c:pt>
                  <c:pt idx="4">
                    <c:v>9.5742710999999994E-2</c:v>
                  </c:pt>
                </c:numCache>
              </c:numRef>
            </c:minus>
          </c:errBars>
          <c:cat>
            <c:numRef>
              <c:f>Kentland_spring!$H$34:$L$34</c:f>
              <c:numCache>
                <c:formatCode>d\-mmm</c:formatCode>
                <c:ptCount val="5"/>
                <c:pt idx="0">
                  <c:v>40745</c:v>
                </c:pt>
                <c:pt idx="1">
                  <c:v>40749</c:v>
                </c:pt>
                <c:pt idx="2">
                  <c:v>40750</c:v>
                </c:pt>
                <c:pt idx="3">
                  <c:v>40758</c:v>
                </c:pt>
                <c:pt idx="4">
                  <c:v>40760</c:v>
                </c:pt>
              </c:numCache>
            </c:numRef>
          </c:cat>
          <c:val>
            <c:numRef>
              <c:f>Kentland_spring!$H$36:$L$36</c:f>
              <c:numCache>
                <c:formatCode>0%</c:formatCode>
                <c:ptCount val="5"/>
                <c:pt idx="0">
                  <c:v>2.5000000000000001E-2</c:v>
                </c:pt>
                <c:pt idx="1">
                  <c:v>3.7500000000000006E-2</c:v>
                </c:pt>
                <c:pt idx="2">
                  <c:v>0.1125</c:v>
                </c:pt>
                <c:pt idx="3">
                  <c:v>0.16250000000000001</c:v>
                </c:pt>
                <c:pt idx="4">
                  <c:v>0.15000000000000008</c:v>
                </c:pt>
              </c:numCache>
            </c:numRef>
          </c:val>
        </c:ser>
        <c:ser>
          <c:idx val="2"/>
          <c:order val="2"/>
          <c:tx>
            <c:v>Dead-end mustard</c:v>
          </c:tx>
          <c:marker>
            <c:symbol val="none"/>
          </c:marker>
          <c:errBars>
            <c:errDir val="y"/>
            <c:errBarType val="both"/>
            <c:errValType val="cust"/>
            <c:plus>
              <c:numRef>
                <c:f>Kentland_spring!$H$41:$L$41</c:f>
                <c:numCache>
                  <c:formatCode>General</c:formatCode>
                  <c:ptCount val="5"/>
                  <c:pt idx="0">
                    <c:v>1.4433756499999999E-2</c:v>
                  </c:pt>
                  <c:pt idx="1">
                    <c:v>3.7500000000000006E-2</c:v>
                  </c:pt>
                  <c:pt idx="2">
                    <c:v>4.2695628000000013E-2</c:v>
                  </c:pt>
                  <c:pt idx="3">
                    <c:v>6.25E-2</c:v>
                  </c:pt>
                  <c:pt idx="4">
                    <c:v>7.7728158999999991E-2</c:v>
                  </c:pt>
                </c:numCache>
              </c:numRef>
            </c:plus>
            <c:minus>
              <c:numRef>
                <c:f>Kentland_spring!$H$41:$L$41</c:f>
                <c:numCache>
                  <c:formatCode>General</c:formatCode>
                  <c:ptCount val="5"/>
                  <c:pt idx="0">
                    <c:v>1.4433756499999999E-2</c:v>
                  </c:pt>
                  <c:pt idx="1">
                    <c:v>3.7500000000000006E-2</c:v>
                  </c:pt>
                  <c:pt idx="2">
                    <c:v>4.2695628000000013E-2</c:v>
                  </c:pt>
                  <c:pt idx="3">
                    <c:v>6.25E-2</c:v>
                  </c:pt>
                  <c:pt idx="4">
                    <c:v>7.7728158999999991E-2</c:v>
                  </c:pt>
                </c:numCache>
              </c:numRef>
            </c:minus>
          </c:errBars>
          <c:cat>
            <c:numRef>
              <c:f>Kentland_spring!$H$34:$L$34</c:f>
              <c:numCache>
                <c:formatCode>d\-mmm</c:formatCode>
                <c:ptCount val="5"/>
                <c:pt idx="0">
                  <c:v>40745</c:v>
                </c:pt>
                <c:pt idx="1">
                  <c:v>40749</c:v>
                </c:pt>
                <c:pt idx="2">
                  <c:v>40750</c:v>
                </c:pt>
                <c:pt idx="3">
                  <c:v>40758</c:v>
                </c:pt>
                <c:pt idx="4">
                  <c:v>40760</c:v>
                </c:pt>
              </c:numCache>
            </c:numRef>
          </c:cat>
          <c:val>
            <c:numRef>
              <c:f>Kentland_spring!$H$37:$L$37</c:f>
              <c:numCache>
                <c:formatCode>0%</c:formatCode>
                <c:ptCount val="5"/>
                <c:pt idx="0">
                  <c:v>2.5000000000000001E-2</c:v>
                </c:pt>
                <c:pt idx="1">
                  <c:v>3.7500000000000006E-2</c:v>
                </c:pt>
                <c:pt idx="2">
                  <c:v>8.7500000000000008E-2</c:v>
                </c:pt>
                <c:pt idx="3">
                  <c:v>6.25E-2</c:v>
                </c:pt>
                <c:pt idx="4">
                  <c:v>0.125</c:v>
                </c:pt>
              </c:numCache>
            </c:numRef>
          </c:val>
        </c:ser>
        <c:marker val="1"/>
        <c:axId val="63686912"/>
        <c:axId val="63689856"/>
      </c:lineChart>
      <c:dateAx>
        <c:axId val="63686912"/>
        <c:scaling>
          <c:orientation val="minMax"/>
        </c:scaling>
        <c:axPos val="b"/>
        <c:numFmt formatCode="d\-mmm" sourceLinked="1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63689856"/>
        <c:crosses val="autoZero"/>
        <c:auto val="1"/>
        <c:lblOffset val="100"/>
      </c:dateAx>
      <c:valAx>
        <c:axId val="63689856"/>
        <c:scaling>
          <c:orientation val="minMax"/>
          <c:max val="1"/>
        </c:scaling>
        <c:axPos val="l"/>
        <c:majorGridlines/>
        <c:numFmt formatCode="0%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36869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756262806480982"/>
          <c:y val="3.2086873723368443E-2"/>
          <c:w val="0.78998587216854199"/>
          <c:h val="0.15571695249299633"/>
        </c:manualLayout>
      </c:layout>
      <c:spPr>
        <a:solidFill>
          <a:schemeClr val="bg1"/>
        </a:solidFill>
      </c:spPr>
      <c:txPr>
        <a:bodyPr/>
        <a:lstStyle/>
        <a:p>
          <a:pPr>
            <a:defRPr sz="2000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F8F75-58B8-4819-B3B1-D5397B91525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7A0CF-E20A-480E-B02F-A196D38F51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</a:t>
            </a:r>
            <a:r>
              <a:rPr lang="en-US" baseline="0" dirty="0" smtClean="0"/>
              <a:t> % d</a:t>
            </a:r>
            <a:r>
              <a:rPr lang="en-US" dirty="0" smtClean="0"/>
              <a:t>amage Kentland</a:t>
            </a:r>
            <a:r>
              <a:rPr lang="en-US" baseline="0" dirty="0" smtClean="0"/>
              <a:t> Spring (n=4)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77104-EF7A-4895-B35E-101E1989F6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045CE-623E-44D4-A1C7-1CA916FD68C8}" type="datetimeFigureOut">
              <a:rPr lang="en-US" smtClean="0"/>
              <a:t>8/16/2011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AF0E-EADF-4F90-B82D-30807568B4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533400" y="0"/>
          <a:ext cx="86106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302531"/>
            <a:ext cx="615553" cy="533626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2800" dirty="0" smtClean="0"/>
              <a:t>Mean</a:t>
            </a:r>
            <a:r>
              <a:rPr lang="en-US" sz="2800" baseline="0" dirty="0" smtClean="0"/>
              <a:t> % d</a:t>
            </a:r>
            <a:r>
              <a:rPr lang="en-US" sz="2800" dirty="0" smtClean="0"/>
              <a:t>amaged collard </a:t>
            </a:r>
            <a:r>
              <a:rPr lang="en-US" sz="2800" dirty="0" smtClean="0"/>
              <a:t>leaves </a:t>
            </a:r>
            <a:r>
              <a:rPr lang="en-US" baseline="0" dirty="0" smtClean="0"/>
              <a:t>(n=4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24384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5200" y="45836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81400" y="50292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Anna</dc:creator>
  <cp:lastModifiedBy>Anna</cp:lastModifiedBy>
  <cp:revision>1</cp:revision>
  <dcterms:created xsi:type="dcterms:W3CDTF">2011-08-16T17:23:55Z</dcterms:created>
  <dcterms:modified xsi:type="dcterms:W3CDTF">2011-08-16T18:07:16Z</dcterms:modified>
</cp:coreProperties>
</file>