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0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ropbox\Anna\HB%202011\trap\Master%20spring%20tr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5"/>
  <c:chart>
    <c:plotArea>
      <c:layout>
        <c:manualLayout>
          <c:layoutTarget val="inner"/>
          <c:xMode val="edge"/>
          <c:yMode val="edge"/>
          <c:x val="4.526164698162731E-2"/>
          <c:y val="2.0560221638961797E-2"/>
          <c:w val="0.95473835301837284"/>
          <c:h val="0.91929002624671929"/>
        </c:manualLayout>
      </c:layout>
      <c:barChart>
        <c:barDir val="col"/>
        <c:grouping val="clustered"/>
        <c:ser>
          <c:idx val="0"/>
          <c:order val="0"/>
          <c:tx>
            <c:v>Collard</c:v>
          </c:tx>
          <c:errBars>
            <c:errBarType val="both"/>
            <c:errValType val="cust"/>
            <c:plus>
              <c:numRef>
                <c:f>VaBeach!$B$7:$H$7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0.25</c:v>
                  </c:pt>
                  <c:pt idx="2">
                    <c:v>0</c:v>
                  </c:pt>
                  <c:pt idx="3">
                    <c:v>0.62915286999999998</c:v>
                  </c:pt>
                  <c:pt idx="4">
                    <c:v>1.5545631799999999</c:v>
                  </c:pt>
                  <c:pt idx="5">
                    <c:v>1.25</c:v>
                  </c:pt>
                  <c:pt idx="6">
                    <c:v>0.70710678000000005</c:v>
                  </c:pt>
                </c:numCache>
              </c:numRef>
            </c:plus>
            <c:minus>
              <c:numRef>
                <c:f>VaBeach!$B$7:$H$7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0.25</c:v>
                  </c:pt>
                  <c:pt idx="2">
                    <c:v>0</c:v>
                  </c:pt>
                  <c:pt idx="3">
                    <c:v>0.62915286999999998</c:v>
                  </c:pt>
                  <c:pt idx="4">
                    <c:v>1.5545631799999999</c:v>
                  </c:pt>
                  <c:pt idx="5">
                    <c:v>1.25</c:v>
                  </c:pt>
                  <c:pt idx="6">
                    <c:v>0.70710678000000005</c:v>
                  </c:pt>
                </c:numCache>
              </c:numRef>
            </c:minus>
          </c:errBars>
          <c:cat>
            <c:strRef>
              <c:f>VaBeach!$B$1:$H$1</c:f>
              <c:strCache>
                <c:ptCount val="7"/>
                <c:pt idx="0">
                  <c:v>June 6</c:v>
                </c:pt>
                <c:pt idx="1">
                  <c:v>June 8</c:v>
                </c:pt>
                <c:pt idx="2">
                  <c:v>June 15</c:v>
                </c:pt>
                <c:pt idx="3">
                  <c:v>June 22</c:v>
                </c:pt>
                <c:pt idx="4">
                  <c:v>June 24</c:v>
                </c:pt>
                <c:pt idx="5">
                  <c:v>June 29</c:v>
                </c:pt>
                <c:pt idx="6">
                  <c:v>July 1</c:v>
                </c:pt>
              </c:strCache>
            </c:strRef>
          </c:cat>
          <c:val>
            <c:numRef>
              <c:f>VaBeach!$B$3:$G$3</c:f>
              <c:numCache>
                <c:formatCode>General</c:formatCode>
                <c:ptCount val="6"/>
                <c:pt idx="0">
                  <c:v>0</c:v>
                </c:pt>
                <c:pt idx="1">
                  <c:v>0.25</c:v>
                </c:pt>
                <c:pt idx="2">
                  <c:v>0</c:v>
                </c:pt>
                <c:pt idx="3">
                  <c:v>2.25</c:v>
                </c:pt>
                <c:pt idx="4">
                  <c:v>2.5</c:v>
                </c:pt>
                <c:pt idx="5">
                  <c:v>2.25</c:v>
                </c:pt>
              </c:numCache>
            </c:numRef>
          </c:val>
        </c:ser>
        <c:ser>
          <c:idx val="1"/>
          <c:order val="1"/>
          <c:tx>
            <c:v>Mustard</c:v>
          </c:tx>
          <c:errBars>
            <c:errBarType val="both"/>
            <c:errValType val="cust"/>
            <c:plus>
              <c:numRef>
                <c:f>VaBeach!$I$7:$O$7</c:f>
                <c:numCache>
                  <c:formatCode>General</c:formatCode>
                  <c:ptCount val="7"/>
                  <c:pt idx="0">
                    <c:v>1.3768926399999999</c:v>
                  </c:pt>
                  <c:pt idx="1">
                    <c:v>0.47871354999999999</c:v>
                  </c:pt>
                  <c:pt idx="2">
                    <c:v>4.92231314</c:v>
                  </c:pt>
                  <c:pt idx="3">
                    <c:v>5.2181573999999999</c:v>
                  </c:pt>
                  <c:pt idx="4">
                    <c:v>6.6583281200000002</c:v>
                  </c:pt>
                  <c:pt idx="5">
                    <c:v>2.5940637400000002</c:v>
                  </c:pt>
                  <c:pt idx="6">
                    <c:v>2.0412414499999998</c:v>
                  </c:pt>
                </c:numCache>
              </c:numRef>
            </c:plus>
            <c:minus>
              <c:numRef>
                <c:f>VaBeach!$I$7:$O$7</c:f>
                <c:numCache>
                  <c:formatCode>General</c:formatCode>
                  <c:ptCount val="7"/>
                  <c:pt idx="0">
                    <c:v>1.3768926399999999</c:v>
                  </c:pt>
                  <c:pt idx="1">
                    <c:v>0.47871354999999999</c:v>
                  </c:pt>
                  <c:pt idx="2">
                    <c:v>4.92231314</c:v>
                  </c:pt>
                  <c:pt idx="3">
                    <c:v>5.2181573999999999</c:v>
                  </c:pt>
                  <c:pt idx="4">
                    <c:v>6.6583281200000002</c:v>
                  </c:pt>
                  <c:pt idx="5">
                    <c:v>2.5940637400000002</c:v>
                  </c:pt>
                  <c:pt idx="6">
                    <c:v>2.0412414499999998</c:v>
                  </c:pt>
                </c:numCache>
              </c:numRef>
            </c:minus>
          </c:errBars>
          <c:cat>
            <c:strRef>
              <c:f>VaBeach!$B$1:$H$1</c:f>
              <c:strCache>
                <c:ptCount val="7"/>
                <c:pt idx="0">
                  <c:v>June 6</c:v>
                </c:pt>
                <c:pt idx="1">
                  <c:v>June 8</c:v>
                </c:pt>
                <c:pt idx="2">
                  <c:v>June 15</c:v>
                </c:pt>
                <c:pt idx="3">
                  <c:v>June 22</c:v>
                </c:pt>
                <c:pt idx="4">
                  <c:v>June 24</c:v>
                </c:pt>
                <c:pt idx="5">
                  <c:v>June 29</c:v>
                </c:pt>
                <c:pt idx="6">
                  <c:v>July 1</c:v>
                </c:pt>
              </c:strCache>
            </c:strRef>
          </c:cat>
          <c:val>
            <c:numRef>
              <c:f>VaBeach!$I$3:$O$3</c:f>
              <c:numCache>
                <c:formatCode>General</c:formatCode>
                <c:ptCount val="7"/>
                <c:pt idx="0">
                  <c:v>2.75</c:v>
                </c:pt>
                <c:pt idx="1">
                  <c:v>1.25</c:v>
                </c:pt>
                <c:pt idx="2">
                  <c:v>23.75</c:v>
                </c:pt>
                <c:pt idx="3">
                  <c:v>30.75</c:v>
                </c:pt>
                <c:pt idx="4">
                  <c:v>76</c:v>
                </c:pt>
                <c:pt idx="5">
                  <c:v>13.75</c:v>
                </c:pt>
                <c:pt idx="6">
                  <c:v>13</c:v>
                </c:pt>
              </c:numCache>
            </c:numRef>
          </c:val>
        </c:ser>
        <c:axId val="75108736"/>
        <c:axId val="75110656"/>
      </c:barChart>
      <c:catAx>
        <c:axId val="75108736"/>
        <c:scaling>
          <c:orientation val="minMax"/>
        </c:scaling>
        <c:axPos val="b"/>
        <c:numFmt formatCode="@" sourceLinked="1"/>
        <c:tickLblPos val="nextTo"/>
        <c:crossAx val="75110656"/>
        <c:crosses val="autoZero"/>
        <c:auto val="1"/>
        <c:lblAlgn val="ctr"/>
        <c:lblOffset val="100"/>
      </c:catAx>
      <c:valAx>
        <c:axId val="75110656"/>
        <c:scaling>
          <c:orientation val="minMax"/>
        </c:scaling>
        <c:axPos val="l"/>
        <c:majorGridlines/>
        <c:numFmt formatCode="General" sourceLinked="1"/>
        <c:tickLblPos val="nextTo"/>
        <c:crossAx val="75108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839988751406094E-2"/>
          <c:y val="7.9476086322543049E-2"/>
          <c:w val="0.33717191601049873"/>
          <c:h val="0.13178856809565467"/>
        </c:manualLayout>
      </c:layout>
    </c:legend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DDB5F-AF42-4699-8768-45139218CF2B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B34D-7A02-4005-8DB5-D40EED5B6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609600" y="0"/>
          <a:ext cx="85344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209448"/>
            <a:ext cx="461665" cy="404835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Mean adults observed on 10 plants (n = 4)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381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3505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39740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4648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615318" y="4876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</dc:creator>
  <cp:lastModifiedBy>Anna</cp:lastModifiedBy>
  <cp:revision>2</cp:revision>
  <dcterms:created xsi:type="dcterms:W3CDTF">2011-08-16T18:31:29Z</dcterms:created>
  <dcterms:modified xsi:type="dcterms:W3CDTF">2011-08-29T16:18:35Z</dcterms:modified>
</cp:coreProperties>
</file>