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ropbox\Anna\HB%202011\trap\Master%20spring%20tr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5"/>
  <c:chart>
    <c:plotArea>
      <c:layout>
        <c:manualLayout>
          <c:layoutTarget val="inner"/>
          <c:xMode val="edge"/>
          <c:yMode val="edge"/>
          <c:x val="4.3327388563609029E-2"/>
          <c:y val="2.0560221638961797E-2"/>
          <c:w val="0.95667261143639104"/>
          <c:h val="0.91929002624671929"/>
        </c:manualLayout>
      </c:layout>
      <c:barChart>
        <c:barDir val="col"/>
        <c:grouping val="clustered"/>
        <c:ser>
          <c:idx val="0"/>
          <c:order val="0"/>
          <c:tx>
            <c:v>Collard</c:v>
          </c:tx>
          <c:errBars>
            <c:errBarType val="both"/>
            <c:errValType val="cust"/>
            <c:plus>
              <c:numRef>
                <c:f>Kentland!$B$7:$F$7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0.25</c:v>
                  </c:pt>
                  <c:pt idx="2">
                    <c:v>0</c:v>
                  </c:pt>
                  <c:pt idx="3">
                    <c:v>0.28867513</c:v>
                  </c:pt>
                  <c:pt idx="4">
                    <c:v>0</c:v>
                  </c:pt>
                </c:numCache>
              </c:numRef>
            </c:plus>
            <c:minus>
              <c:numRef>
                <c:f>Kentland!$B$7:$F$7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0.25</c:v>
                  </c:pt>
                  <c:pt idx="2">
                    <c:v>0</c:v>
                  </c:pt>
                  <c:pt idx="3">
                    <c:v>0.28867513</c:v>
                  </c:pt>
                  <c:pt idx="4">
                    <c:v>0</c:v>
                  </c:pt>
                </c:numCache>
              </c:numRef>
            </c:minus>
          </c:errBars>
          <c:cat>
            <c:strRef>
              <c:f>Kentland!$B$1:$F$1</c:f>
              <c:strCache>
                <c:ptCount val="5"/>
                <c:pt idx="0">
                  <c:v>July 21</c:v>
                </c:pt>
                <c:pt idx="1">
                  <c:v>July 25</c:v>
                </c:pt>
                <c:pt idx="2">
                  <c:v>July 26</c:v>
                </c:pt>
                <c:pt idx="3">
                  <c:v>Aug 3</c:v>
                </c:pt>
                <c:pt idx="4">
                  <c:v>Aug 5</c:v>
                </c:pt>
              </c:strCache>
            </c:strRef>
          </c:cat>
          <c:val>
            <c:numRef>
              <c:f>Kentland!$B$3:$F$3</c:f>
              <c:numCache>
                <c:formatCode>General</c:formatCode>
                <c:ptCount val="5"/>
                <c:pt idx="0">
                  <c:v>0</c:v>
                </c:pt>
                <c:pt idx="1">
                  <c:v>0.25</c:v>
                </c:pt>
                <c:pt idx="2">
                  <c:v>0</c:v>
                </c:pt>
                <c:pt idx="3">
                  <c:v>0.5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v>Mustard</c:v>
          </c:tx>
          <c:errBars>
            <c:errBarType val="both"/>
            <c:errValType val="cust"/>
            <c:plus>
              <c:numRef>
                <c:f>Kentland!$G$7:$K$7</c:f>
                <c:numCache>
                  <c:formatCode>General</c:formatCode>
                  <c:ptCount val="5"/>
                  <c:pt idx="0">
                    <c:v>1.5545631799999999</c:v>
                  </c:pt>
                  <c:pt idx="1">
                    <c:v>1.7559422899999999</c:v>
                  </c:pt>
                  <c:pt idx="2">
                    <c:v>2.25</c:v>
                  </c:pt>
                  <c:pt idx="3">
                    <c:v>1.1086778900000001</c:v>
                  </c:pt>
                  <c:pt idx="4">
                    <c:v>3.0923292199999999</c:v>
                  </c:pt>
                </c:numCache>
              </c:numRef>
            </c:plus>
            <c:minus>
              <c:numRef>
                <c:f>Kentland!$G$7:$K$7</c:f>
                <c:numCache>
                  <c:formatCode>General</c:formatCode>
                  <c:ptCount val="5"/>
                  <c:pt idx="0">
                    <c:v>1.5545631799999999</c:v>
                  </c:pt>
                  <c:pt idx="1">
                    <c:v>1.7559422899999999</c:v>
                  </c:pt>
                  <c:pt idx="2">
                    <c:v>2.25</c:v>
                  </c:pt>
                  <c:pt idx="3">
                    <c:v>1.1086778900000001</c:v>
                  </c:pt>
                  <c:pt idx="4">
                    <c:v>3.0923292199999999</c:v>
                  </c:pt>
                </c:numCache>
              </c:numRef>
            </c:minus>
          </c:errBars>
          <c:cat>
            <c:strRef>
              <c:f>Kentland!$B$1:$F$1</c:f>
              <c:strCache>
                <c:ptCount val="5"/>
                <c:pt idx="0">
                  <c:v>July 21</c:v>
                </c:pt>
                <c:pt idx="1">
                  <c:v>July 25</c:v>
                </c:pt>
                <c:pt idx="2">
                  <c:v>July 26</c:v>
                </c:pt>
                <c:pt idx="3">
                  <c:v>Aug 3</c:v>
                </c:pt>
                <c:pt idx="4">
                  <c:v>Aug 5</c:v>
                </c:pt>
              </c:strCache>
            </c:strRef>
          </c:cat>
          <c:val>
            <c:numRef>
              <c:f>Kentland!$G$3:$K$3</c:f>
              <c:numCache>
                <c:formatCode>General</c:formatCode>
                <c:ptCount val="5"/>
                <c:pt idx="0">
                  <c:v>7.5</c:v>
                </c:pt>
                <c:pt idx="1">
                  <c:v>4.5</c:v>
                </c:pt>
                <c:pt idx="2">
                  <c:v>4.25</c:v>
                </c:pt>
                <c:pt idx="3">
                  <c:v>3.25</c:v>
                </c:pt>
                <c:pt idx="4">
                  <c:v>10.75</c:v>
                </c:pt>
              </c:numCache>
            </c:numRef>
          </c:val>
        </c:ser>
        <c:axId val="74977280"/>
        <c:axId val="74978816"/>
      </c:barChart>
      <c:catAx>
        <c:axId val="74977280"/>
        <c:scaling>
          <c:orientation val="minMax"/>
        </c:scaling>
        <c:axPos val="b"/>
        <c:tickLblPos val="nextTo"/>
        <c:crossAx val="74978816"/>
        <c:crosses val="autoZero"/>
        <c:auto val="1"/>
        <c:lblAlgn val="ctr"/>
        <c:lblOffset val="100"/>
      </c:catAx>
      <c:valAx>
        <c:axId val="74978816"/>
        <c:scaling>
          <c:orientation val="minMax"/>
        </c:scaling>
        <c:axPos val="l"/>
        <c:majorGridlines/>
        <c:numFmt formatCode="General" sourceLinked="1"/>
        <c:tickLblPos val="nextTo"/>
        <c:crossAx val="74977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0294034191672026E-2"/>
          <c:y val="4.6142752989209682E-2"/>
          <c:w val="0.33924085502825674"/>
          <c:h val="0.24289967920676583"/>
        </c:manualLayout>
      </c:layout>
    </c:legend>
    <c:plotVisOnly val="1"/>
  </c:chart>
  <c:txPr>
    <a:bodyPr/>
    <a:lstStyle/>
    <a:p>
      <a:pPr>
        <a:defRPr sz="20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3FA5-D5A6-4F37-976B-8365CC8B4340}" type="datetimeFigureOut">
              <a:rPr lang="en-US" smtClean="0"/>
              <a:pPr/>
              <a:t>8/29/2011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392ED-C879-44F8-AE28-2492B235A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685800" y="0"/>
          <a:ext cx="84582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1209448"/>
            <a:ext cx="461665" cy="404835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Mean adults observed on 10 plants (n = 4)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62918" y="609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38318" y="25146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62518" y="3429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8518" y="35052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</dc:creator>
  <cp:lastModifiedBy>Anna</cp:lastModifiedBy>
  <cp:revision>2</cp:revision>
  <dcterms:created xsi:type="dcterms:W3CDTF">2011-08-16T18:15:41Z</dcterms:created>
  <dcterms:modified xsi:type="dcterms:W3CDTF">2011-08-29T16:27:17Z</dcterms:modified>
</cp:coreProperties>
</file>